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6" r:id="rId3"/>
    <p:sldId id="261" r:id="rId4"/>
    <p:sldId id="266" r:id="rId5"/>
    <p:sldId id="263" r:id="rId6"/>
    <p:sldId id="305" r:id="rId7"/>
    <p:sldId id="306" r:id="rId8"/>
    <p:sldId id="307" r:id="rId9"/>
    <p:sldId id="308" r:id="rId10"/>
    <p:sldId id="311" r:id="rId11"/>
    <p:sldId id="264" r:id="rId12"/>
    <p:sldId id="310" r:id="rId13"/>
    <p:sldId id="259" r:id="rId14"/>
    <p:sldId id="265" r:id="rId15"/>
    <p:sldId id="267" r:id="rId16"/>
    <p:sldId id="269" r:id="rId17"/>
    <p:sldId id="270" r:id="rId18"/>
    <p:sldId id="271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38" r:id="rId43"/>
    <p:sldId id="315" r:id="rId44"/>
    <p:sldId id="316" r:id="rId45"/>
    <p:sldId id="317" r:id="rId46"/>
    <p:sldId id="318" r:id="rId47"/>
    <p:sldId id="319" r:id="rId48"/>
    <p:sldId id="326" r:id="rId49"/>
    <p:sldId id="342" r:id="rId50"/>
    <p:sldId id="327" r:id="rId51"/>
    <p:sldId id="343" r:id="rId52"/>
    <p:sldId id="344" r:id="rId53"/>
    <p:sldId id="345" r:id="rId54"/>
    <p:sldId id="346" r:id="rId55"/>
    <p:sldId id="347" r:id="rId56"/>
    <p:sldId id="330" r:id="rId57"/>
    <p:sldId id="333" r:id="rId58"/>
    <p:sldId id="339" r:id="rId59"/>
    <p:sldId id="340" r:id="rId60"/>
    <p:sldId id="341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83" autoAdjust="0"/>
  </p:normalViewPr>
  <p:slideViewPr>
    <p:cSldViewPr>
      <p:cViewPr>
        <p:scale>
          <a:sx n="100" d="100"/>
          <a:sy n="100" d="100"/>
        </p:scale>
        <p:origin x="-1104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276EF-8148-453A-B6F5-FAD553C5DEEA}" type="datetimeFigureOut">
              <a:rPr lang="en-US" smtClean="0"/>
              <a:pPr/>
              <a:t>4/11/2014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9B0A7-1C80-4DE4-BC32-61C45FD34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B0A7-1C80-4DE4-BC32-61C45FD34EC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Zone of Deep Weathering could</a:t>
            </a:r>
            <a:r>
              <a:rPr lang="en-US" baseline="0" dirty="0" smtClean="0"/>
              <a:t> occur along the major faults and minor faults.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C8AAA-F430-4109-ABFB-6385158C7C3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Zone of Deep Weathering could</a:t>
            </a:r>
            <a:r>
              <a:rPr lang="en-US" baseline="0" dirty="0" smtClean="0"/>
              <a:t> occur along the major faults and minor faults.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C8AAA-F430-4109-ABFB-6385158C7C3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Faults may act as conduits for preferential groundwater flow and</a:t>
            </a:r>
            <a:r>
              <a:rPr lang="en-US" sz="1000" baseline="0" dirty="0" smtClean="0">
                <a:latin typeface="Arial" pitchFamily="34" charset="0"/>
                <a:cs typeface="Arial" pitchFamily="34" charset="0"/>
              </a:rPr>
              <a:t> capable of bearing large amount of water.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Major faults zones</a:t>
            </a:r>
            <a:r>
              <a:rPr lang="en-US" sz="1000" baseline="0" dirty="0" smtClean="0">
                <a:latin typeface="Arial" pitchFamily="34" charset="0"/>
                <a:cs typeface="Arial" pitchFamily="34" charset="0"/>
              </a:rPr>
              <a:t> are generally deeply weathered and overlain by thick zone of </a:t>
            </a:r>
            <a:r>
              <a:rPr lang="en-US" sz="1000" baseline="0" dirty="0" err="1" smtClean="0">
                <a:latin typeface="Arial" pitchFamily="34" charset="0"/>
                <a:cs typeface="Arial" pitchFamily="34" charset="0"/>
              </a:rPr>
              <a:t>saprolite</a:t>
            </a:r>
            <a:r>
              <a:rPr lang="en-US" sz="1000" baseline="0" dirty="0" smtClean="0">
                <a:latin typeface="Arial" pitchFamily="34" charset="0"/>
                <a:cs typeface="Arial" pitchFamily="34" charset="0"/>
              </a:rPr>
              <a:t>, if large amount of groundwater is drawn down, significant settlement may occur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C8AAA-F430-4109-ABFB-6385158C7C3D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chnical-drawi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1916113"/>
            <a:ext cx="7772400" cy="663575"/>
          </a:xfrm>
        </p:spPr>
        <p:txBody>
          <a:bodyPr/>
          <a:lstStyle>
            <a:lvl1pPr>
              <a:defRPr sz="3600" noProof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16225"/>
            <a:ext cx="6400800" cy="1620838"/>
          </a:xfrm>
        </p:spPr>
        <p:txBody>
          <a:bodyPr/>
          <a:lstStyle>
            <a:lvl1pPr marL="0" indent="0">
              <a:buFontTx/>
              <a:buNone/>
              <a:defRPr noProof="1"/>
            </a:lvl1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4BDB5A6-D10C-4476-BC17-8C53FED5DCF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7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33245-AF76-4A1E-84EB-FCFB98EE3F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211138"/>
            <a:ext cx="2152650" cy="5915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438" y="211138"/>
            <a:ext cx="6310312" cy="5915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E7375-A2FF-431C-B5BE-7168D8D604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59F26-5AF0-4D35-9A43-DF172065D1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2C419-30BD-43E0-A7C3-69F9BB5CE2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887E6-500F-4BC4-B875-EA076E026D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028C-18F1-43C8-B92E-B9C384BC40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DD444-7635-4C8D-A1C5-DDD8931DA7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9D776-50BB-468F-B944-90782CD89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067D1-FDAB-4597-AD8C-86DAB494BC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02711-D063-4778-9BC0-1B933EDC9C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echnical-drawi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11138"/>
            <a:ext cx="71707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8738"/>
            <a:ext cx="21336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noProof="1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3825" y="6408738"/>
            <a:ext cx="38163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noProof="1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8738"/>
            <a:ext cx="21336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noProof="1"/>
            </a:lvl1pPr>
          </a:lstStyle>
          <a:p>
            <a:fld id="{4C573CE6-A1CC-4E7F-949E-22BD6C644D77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2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2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ingwaicha\Documents\Presentation%20for%20HKU%20Students\HATS%20Animation%20(Tender).wmv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teddyzhang\Desktop\Project%20presentation\Tunnel.wmv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ingwaicha\Documents\Presentation%20for%20HKU%20Students\hats-.wmv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267200" y="0"/>
            <a:ext cx="487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Harbor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Area Treatment Scheme - 2A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1116013" y="4600575"/>
            <a:ext cx="8532812" cy="512763"/>
          </a:xfrm>
          <a:prstGeom prst="rect">
            <a:avLst/>
          </a:prstGeom>
          <a:gradFill rotWithShape="1">
            <a:gsLst>
              <a:gs pos="0">
                <a:srgbClr val="9D9D9D">
                  <a:alpha val="79999"/>
                </a:srgbClr>
              </a:gs>
              <a:gs pos="100000">
                <a:srgbClr val="49494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grpSp>
        <p:nvGrpSpPr>
          <p:cNvPr id="13" name="Group 65"/>
          <p:cNvGrpSpPr>
            <a:grpSpLocks/>
          </p:cNvGrpSpPr>
          <p:nvPr/>
        </p:nvGrpSpPr>
        <p:grpSpPr bwMode="auto">
          <a:xfrm>
            <a:off x="468313" y="4600575"/>
            <a:ext cx="511175" cy="512763"/>
            <a:chOff x="0" y="0"/>
            <a:chExt cx="692" cy="688"/>
          </a:xfrm>
        </p:grpSpPr>
        <p:sp>
          <p:nvSpPr>
            <p:cNvPr id="14" name="AutoShape 66"/>
            <p:cNvSpPr>
              <a:spLocks noChangeArrowheads="1"/>
            </p:cNvSpPr>
            <p:nvPr/>
          </p:nvSpPr>
          <p:spPr bwMode="auto">
            <a:xfrm>
              <a:off x="0" y="0"/>
              <a:ext cx="689" cy="6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06306"/>
                </a:gs>
                <a:gs pos="100000">
                  <a:srgbClr val="F0C40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5" name="未知"/>
            <p:cNvSpPr>
              <a:spLocks/>
            </p:cNvSpPr>
            <p:nvPr/>
          </p:nvSpPr>
          <p:spPr bwMode="auto">
            <a:xfrm>
              <a:off x="0" y="353"/>
              <a:ext cx="692" cy="335"/>
            </a:xfrm>
            <a:custGeom>
              <a:avLst/>
              <a:gdLst>
                <a:gd name="T0" fmla="*/ 4 w 956"/>
                <a:gd name="T1" fmla="*/ 0 h 463"/>
                <a:gd name="T2" fmla="*/ 0 w 956"/>
                <a:gd name="T3" fmla="*/ 304 h 463"/>
                <a:gd name="T4" fmla="*/ 159 w 956"/>
                <a:gd name="T5" fmla="*/ 463 h 463"/>
                <a:gd name="T6" fmla="*/ 793 w 956"/>
                <a:gd name="T7" fmla="*/ 463 h 463"/>
                <a:gd name="T8" fmla="*/ 952 w 956"/>
                <a:gd name="T9" fmla="*/ 304 h 463"/>
                <a:gd name="T10" fmla="*/ 956 w 956"/>
                <a:gd name="T11" fmla="*/ 0 h 463"/>
                <a:gd name="T12" fmla="*/ 4 w 956"/>
                <a:gd name="T13" fmla="*/ 0 h 4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6"/>
                <a:gd name="T22" fmla="*/ 0 h 463"/>
                <a:gd name="T23" fmla="*/ 956 w 956"/>
                <a:gd name="T24" fmla="*/ 463 h 4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6" h="463">
                  <a:moveTo>
                    <a:pt x="4" y="0"/>
                  </a:moveTo>
                  <a:lnTo>
                    <a:pt x="0" y="304"/>
                  </a:lnTo>
                  <a:cubicBezTo>
                    <a:pt x="0" y="392"/>
                    <a:pt x="71" y="463"/>
                    <a:pt x="159" y="463"/>
                  </a:cubicBezTo>
                  <a:lnTo>
                    <a:pt x="793" y="463"/>
                  </a:lnTo>
                  <a:cubicBezTo>
                    <a:pt x="881" y="463"/>
                    <a:pt x="952" y="392"/>
                    <a:pt x="952" y="304"/>
                  </a:cubicBezTo>
                  <a:lnTo>
                    <a:pt x="956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0C40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" name="未知"/>
            <p:cNvSpPr>
              <a:spLocks/>
            </p:cNvSpPr>
            <p:nvPr/>
          </p:nvSpPr>
          <p:spPr bwMode="auto">
            <a:xfrm>
              <a:off x="15" y="13"/>
              <a:ext cx="660" cy="569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180"/>
                </a:cxn>
                <a:cxn ang="0">
                  <a:pos x="0" y="900"/>
                </a:cxn>
                <a:cxn ang="0">
                  <a:pos x="1079" y="383"/>
                </a:cxn>
                <a:cxn ang="0">
                  <a:pos x="1082" y="180"/>
                </a:cxn>
                <a:cxn ang="0">
                  <a:pos x="902" y="0"/>
                </a:cxn>
                <a:cxn ang="0">
                  <a:pos x="181" y="0"/>
                </a:cxn>
              </a:cxnLst>
              <a:rect l="0" t="0" r="r" b="b"/>
              <a:pathLst>
                <a:path w="1082" h="934">
                  <a:moveTo>
                    <a:pt x="181" y="0"/>
                  </a:moveTo>
                  <a:cubicBezTo>
                    <a:pt x="81" y="0"/>
                    <a:pt x="0" y="81"/>
                    <a:pt x="0" y="180"/>
                  </a:cubicBezTo>
                  <a:lnTo>
                    <a:pt x="0" y="900"/>
                  </a:lnTo>
                  <a:cubicBezTo>
                    <a:pt x="183" y="934"/>
                    <a:pt x="899" y="503"/>
                    <a:pt x="1079" y="383"/>
                  </a:cubicBezTo>
                  <a:lnTo>
                    <a:pt x="1082" y="180"/>
                  </a:lnTo>
                  <a:cubicBezTo>
                    <a:pt x="1082" y="81"/>
                    <a:pt x="1002" y="0"/>
                    <a:pt x="902" y="0"/>
                  </a:cubicBezTo>
                  <a:lnTo>
                    <a:pt x="18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gamma/>
                    <a:shade val="60392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219200" y="4572000"/>
            <a:ext cx="835106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宋体" pitchFamily="2" charset="-122"/>
                <a:cs typeface="+mj-cs"/>
              </a:rPr>
              <a:t>Harbor Area Treatment Scheme – 2A</a:t>
            </a:r>
            <a:endParaRPr kumimoji="0" lang="zh-CN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宋体" pitchFamily="2" charset="-122"/>
              <a:cs typeface="+mj-cs"/>
            </a:endParaRPr>
          </a:p>
        </p:txBody>
      </p:sp>
      <p:sp>
        <p:nvSpPr>
          <p:cNvPr id="18" name="Rectangle 63"/>
          <p:cNvSpPr>
            <a:spLocks noChangeArrowheads="1"/>
          </p:cNvSpPr>
          <p:nvPr/>
        </p:nvSpPr>
        <p:spPr bwMode="auto">
          <a:xfrm>
            <a:off x="1144588" y="5286375"/>
            <a:ext cx="8532812" cy="512763"/>
          </a:xfrm>
          <a:prstGeom prst="rect">
            <a:avLst/>
          </a:prstGeom>
          <a:gradFill rotWithShape="1">
            <a:gsLst>
              <a:gs pos="0">
                <a:srgbClr val="9D9D9D">
                  <a:alpha val="79999"/>
                </a:srgbClr>
              </a:gs>
              <a:gs pos="100000">
                <a:srgbClr val="49494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grpSp>
        <p:nvGrpSpPr>
          <p:cNvPr id="19" name="Group 65"/>
          <p:cNvGrpSpPr>
            <a:grpSpLocks/>
          </p:cNvGrpSpPr>
          <p:nvPr/>
        </p:nvGrpSpPr>
        <p:grpSpPr bwMode="auto">
          <a:xfrm>
            <a:off x="496888" y="5286375"/>
            <a:ext cx="511175" cy="512763"/>
            <a:chOff x="0" y="0"/>
            <a:chExt cx="692" cy="688"/>
          </a:xfrm>
        </p:grpSpPr>
        <p:sp>
          <p:nvSpPr>
            <p:cNvPr id="20" name="AutoShape 66"/>
            <p:cNvSpPr>
              <a:spLocks noChangeArrowheads="1"/>
            </p:cNvSpPr>
            <p:nvPr/>
          </p:nvSpPr>
          <p:spPr bwMode="auto">
            <a:xfrm>
              <a:off x="0" y="0"/>
              <a:ext cx="689" cy="6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06306"/>
                </a:gs>
                <a:gs pos="100000">
                  <a:srgbClr val="F0C40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1" name="未知"/>
            <p:cNvSpPr>
              <a:spLocks/>
            </p:cNvSpPr>
            <p:nvPr/>
          </p:nvSpPr>
          <p:spPr bwMode="auto">
            <a:xfrm>
              <a:off x="0" y="353"/>
              <a:ext cx="692" cy="335"/>
            </a:xfrm>
            <a:custGeom>
              <a:avLst/>
              <a:gdLst>
                <a:gd name="T0" fmla="*/ 4 w 956"/>
                <a:gd name="T1" fmla="*/ 0 h 463"/>
                <a:gd name="T2" fmla="*/ 0 w 956"/>
                <a:gd name="T3" fmla="*/ 304 h 463"/>
                <a:gd name="T4" fmla="*/ 159 w 956"/>
                <a:gd name="T5" fmla="*/ 463 h 463"/>
                <a:gd name="T6" fmla="*/ 793 w 956"/>
                <a:gd name="T7" fmla="*/ 463 h 463"/>
                <a:gd name="T8" fmla="*/ 952 w 956"/>
                <a:gd name="T9" fmla="*/ 304 h 463"/>
                <a:gd name="T10" fmla="*/ 956 w 956"/>
                <a:gd name="T11" fmla="*/ 0 h 463"/>
                <a:gd name="T12" fmla="*/ 4 w 956"/>
                <a:gd name="T13" fmla="*/ 0 h 4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6"/>
                <a:gd name="T22" fmla="*/ 0 h 463"/>
                <a:gd name="T23" fmla="*/ 956 w 956"/>
                <a:gd name="T24" fmla="*/ 463 h 4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6" h="463">
                  <a:moveTo>
                    <a:pt x="4" y="0"/>
                  </a:moveTo>
                  <a:lnTo>
                    <a:pt x="0" y="304"/>
                  </a:lnTo>
                  <a:cubicBezTo>
                    <a:pt x="0" y="392"/>
                    <a:pt x="71" y="463"/>
                    <a:pt x="159" y="463"/>
                  </a:cubicBezTo>
                  <a:lnTo>
                    <a:pt x="793" y="463"/>
                  </a:lnTo>
                  <a:cubicBezTo>
                    <a:pt x="881" y="463"/>
                    <a:pt x="952" y="392"/>
                    <a:pt x="952" y="304"/>
                  </a:cubicBezTo>
                  <a:lnTo>
                    <a:pt x="956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0C40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2" name="未知"/>
            <p:cNvSpPr>
              <a:spLocks/>
            </p:cNvSpPr>
            <p:nvPr/>
          </p:nvSpPr>
          <p:spPr bwMode="auto">
            <a:xfrm>
              <a:off x="15" y="13"/>
              <a:ext cx="660" cy="569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180"/>
                </a:cxn>
                <a:cxn ang="0">
                  <a:pos x="0" y="900"/>
                </a:cxn>
                <a:cxn ang="0">
                  <a:pos x="1079" y="383"/>
                </a:cxn>
                <a:cxn ang="0">
                  <a:pos x="1082" y="180"/>
                </a:cxn>
                <a:cxn ang="0">
                  <a:pos x="902" y="0"/>
                </a:cxn>
                <a:cxn ang="0">
                  <a:pos x="181" y="0"/>
                </a:cxn>
              </a:cxnLst>
              <a:rect l="0" t="0" r="r" b="b"/>
              <a:pathLst>
                <a:path w="1082" h="934">
                  <a:moveTo>
                    <a:pt x="181" y="0"/>
                  </a:moveTo>
                  <a:cubicBezTo>
                    <a:pt x="81" y="0"/>
                    <a:pt x="0" y="81"/>
                    <a:pt x="0" y="180"/>
                  </a:cubicBezTo>
                  <a:lnTo>
                    <a:pt x="0" y="900"/>
                  </a:lnTo>
                  <a:cubicBezTo>
                    <a:pt x="183" y="934"/>
                    <a:pt x="899" y="503"/>
                    <a:pt x="1079" y="383"/>
                  </a:cubicBezTo>
                  <a:lnTo>
                    <a:pt x="1082" y="180"/>
                  </a:lnTo>
                  <a:cubicBezTo>
                    <a:pt x="1082" y="81"/>
                    <a:pt x="1002" y="0"/>
                    <a:pt x="902" y="0"/>
                  </a:cubicBezTo>
                  <a:lnTo>
                    <a:pt x="18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gamma/>
                    <a:shade val="60392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</p:grp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066800" y="5181600"/>
            <a:ext cx="8711108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---</a:t>
            </a:r>
            <a:r>
              <a:rPr lang="en-US" altLang="zh-CN" kern="0" noProof="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i="1" u="sng" kern="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Lecturer: Terry </a:t>
            </a:r>
            <a:r>
              <a:rPr kumimoji="0" lang="en-US" altLang="zh-CN" sz="1800" b="1" i="1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Chan</a:t>
            </a:r>
            <a:r>
              <a:rPr lang="en-US" altLang="zh-CN" i="1" u="sng" kern="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.Project Manager </a:t>
            </a:r>
            <a:endParaRPr kumimoji="0" lang="zh-CN" altLang="en-US" sz="1800" b="1" i="1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bldLvl="0" autoUpdateAnimBg="0"/>
      <p:bldP spid="18" grpId="0" animBg="1"/>
      <p:bldP spid="24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400800" y="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Shaft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914400" y="762001"/>
            <a:ext cx="2386391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Construction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Guide Wall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HATS Animation (Tender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2000" y="10668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334000" y="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Tunnel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0" y="4052888"/>
            <a:ext cx="9271000" cy="2805112"/>
            <a:chOff x="0" y="0"/>
            <a:chExt cx="5840" cy="1767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5042" y="977"/>
              <a:ext cx="561" cy="643"/>
              <a:chOff x="0" y="0"/>
              <a:chExt cx="658" cy="754"/>
            </a:xfrm>
          </p:grpSpPr>
          <p:sp>
            <p:nvSpPr>
              <p:cNvPr id="96" name="未知"/>
              <p:cNvSpPr>
                <a:spLocks/>
              </p:cNvSpPr>
              <p:nvPr/>
            </p:nvSpPr>
            <p:spPr bwMode="auto">
              <a:xfrm>
                <a:off x="244" y="96"/>
                <a:ext cx="414" cy="658"/>
              </a:xfrm>
              <a:custGeom>
                <a:avLst/>
                <a:gdLst>
                  <a:gd name="T0" fmla="*/ 0 w 414"/>
                  <a:gd name="T1" fmla="*/ 188 h 658"/>
                  <a:gd name="T2" fmla="*/ 414 w 414"/>
                  <a:gd name="T3" fmla="*/ 0 h 658"/>
                  <a:gd name="T4" fmla="*/ 390 w 414"/>
                  <a:gd name="T5" fmla="*/ 450 h 658"/>
                  <a:gd name="T6" fmla="*/ 2 w 414"/>
                  <a:gd name="T7" fmla="*/ 658 h 658"/>
                  <a:gd name="T8" fmla="*/ 0 w 414"/>
                  <a:gd name="T9" fmla="*/ 188 h 6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4"/>
                  <a:gd name="T16" fmla="*/ 0 h 658"/>
                  <a:gd name="T17" fmla="*/ 414 w 414"/>
                  <a:gd name="T18" fmla="*/ 658 h 6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4" h="658">
                    <a:moveTo>
                      <a:pt x="0" y="188"/>
                    </a:moveTo>
                    <a:lnTo>
                      <a:pt x="414" y="0"/>
                    </a:lnTo>
                    <a:lnTo>
                      <a:pt x="390" y="450"/>
                    </a:lnTo>
                    <a:lnTo>
                      <a:pt x="2" y="65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6C5938"/>
              </a:solidFill>
              <a:ln w="8001">
                <a:solidFill>
                  <a:srgbClr val="B0966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97" name="未知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53" cy="746"/>
              </a:xfrm>
              <a:custGeom>
                <a:avLst/>
                <a:gdLst>
                  <a:gd name="T0" fmla="*/ 253 w 253"/>
                  <a:gd name="T1" fmla="*/ 276 h 746"/>
                  <a:gd name="T2" fmla="*/ 0 w 253"/>
                  <a:gd name="T3" fmla="*/ 0 h 746"/>
                  <a:gd name="T4" fmla="*/ 24 w 253"/>
                  <a:gd name="T5" fmla="*/ 518 h 746"/>
                  <a:gd name="T6" fmla="*/ 251 w 253"/>
                  <a:gd name="T7" fmla="*/ 746 h 746"/>
                  <a:gd name="T8" fmla="*/ 253 w 253"/>
                  <a:gd name="T9" fmla="*/ 276 h 7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746"/>
                  <a:gd name="T17" fmla="*/ 253 w 253"/>
                  <a:gd name="T18" fmla="*/ 746 h 7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746">
                    <a:moveTo>
                      <a:pt x="253" y="276"/>
                    </a:moveTo>
                    <a:lnTo>
                      <a:pt x="0" y="0"/>
                    </a:lnTo>
                    <a:lnTo>
                      <a:pt x="24" y="518"/>
                    </a:lnTo>
                    <a:lnTo>
                      <a:pt x="251" y="746"/>
                    </a:lnTo>
                    <a:lnTo>
                      <a:pt x="253" y="276"/>
                    </a:lnTo>
                    <a:close/>
                  </a:path>
                </a:pathLst>
              </a:custGeom>
              <a:solidFill>
                <a:srgbClr val="B39A6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4782" y="1132"/>
              <a:ext cx="378" cy="305"/>
              <a:chOff x="0" y="0"/>
              <a:chExt cx="444" cy="358"/>
            </a:xfrm>
          </p:grpSpPr>
          <p:sp>
            <p:nvSpPr>
              <p:cNvPr id="94" name="未知"/>
              <p:cNvSpPr>
                <a:spLocks/>
              </p:cNvSpPr>
              <p:nvPr/>
            </p:nvSpPr>
            <p:spPr bwMode="auto">
              <a:xfrm>
                <a:off x="250" y="0"/>
                <a:ext cx="194" cy="358"/>
              </a:xfrm>
              <a:custGeom>
                <a:avLst/>
                <a:gdLst>
                  <a:gd name="T0" fmla="*/ 0 w 194"/>
                  <a:gd name="T1" fmla="*/ 176 h 358"/>
                  <a:gd name="T2" fmla="*/ 178 w 194"/>
                  <a:gd name="T3" fmla="*/ 0 h 358"/>
                  <a:gd name="T4" fmla="*/ 194 w 194"/>
                  <a:gd name="T5" fmla="*/ 186 h 358"/>
                  <a:gd name="T6" fmla="*/ 20 w 194"/>
                  <a:gd name="T7" fmla="*/ 358 h 358"/>
                  <a:gd name="T8" fmla="*/ 0 w 194"/>
                  <a:gd name="T9" fmla="*/ 176 h 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358"/>
                  <a:gd name="T17" fmla="*/ 194 w 194"/>
                  <a:gd name="T18" fmla="*/ 358 h 3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358">
                    <a:moveTo>
                      <a:pt x="0" y="176"/>
                    </a:moveTo>
                    <a:lnTo>
                      <a:pt x="178" y="0"/>
                    </a:lnTo>
                    <a:lnTo>
                      <a:pt x="194" y="186"/>
                    </a:lnTo>
                    <a:lnTo>
                      <a:pt x="20" y="358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9B8E7B"/>
              </a:solidFill>
              <a:ln w="8001">
                <a:solidFill>
                  <a:srgbClr val="B0966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95" name="未知"/>
              <p:cNvSpPr>
                <a:spLocks/>
              </p:cNvSpPr>
              <p:nvPr/>
            </p:nvSpPr>
            <p:spPr bwMode="auto">
              <a:xfrm>
                <a:off x="0" y="20"/>
                <a:ext cx="266" cy="330"/>
              </a:xfrm>
              <a:custGeom>
                <a:avLst/>
                <a:gdLst>
                  <a:gd name="T0" fmla="*/ 0 w 266"/>
                  <a:gd name="T1" fmla="*/ 0 h 330"/>
                  <a:gd name="T2" fmla="*/ 250 w 266"/>
                  <a:gd name="T3" fmla="*/ 164 h 330"/>
                  <a:gd name="T4" fmla="*/ 266 w 266"/>
                  <a:gd name="T5" fmla="*/ 330 h 330"/>
                  <a:gd name="T6" fmla="*/ 2 w 266"/>
                  <a:gd name="T7" fmla="*/ 162 h 330"/>
                  <a:gd name="T8" fmla="*/ 0 w 266"/>
                  <a:gd name="T9" fmla="*/ 0 h 3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6"/>
                  <a:gd name="T16" fmla="*/ 0 h 330"/>
                  <a:gd name="T17" fmla="*/ 266 w 266"/>
                  <a:gd name="T18" fmla="*/ 330 h 3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6" h="330">
                    <a:moveTo>
                      <a:pt x="0" y="0"/>
                    </a:moveTo>
                    <a:lnTo>
                      <a:pt x="250" y="164"/>
                    </a:lnTo>
                    <a:lnTo>
                      <a:pt x="266" y="330"/>
                    </a:lnTo>
                    <a:lnTo>
                      <a:pt x="2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CBA4"/>
              </a:solidFill>
              <a:ln w="8001">
                <a:solidFill>
                  <a:srgbClr val="B09668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ea typeface="宋体" pitchFamily="2" charset="-122"/>
                </a:endParaRPr>
              </a:p>
            </p:txBody>
          </p:sp>
        </p:grp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691" y="995"/>
              <a:ext cx="619" cy="373"/>
            </a:xfrm>
            <a:prstGeom prst="ellipse">
              <a:avLst/>
            </a:prstGeom>
            <a:gradFill rotWithShape="1">
              <a:gsLst>
                <a:gs pos="0">
                  <a:srgbClr val="828282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0" y="0"/>
              <a:ext cx="5840" cy="1767"/>
              <a:chOff x="0" y="0"/>
              <a:chExt cx="5840" cy="1767"/>
            </a:xfrm>
          </p:grpSpPr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0" y="560"/>
                <a:ext cx="5760" cy="1207"/>
              </a:xfrm>
              <a:prstGeom prst="rect">
                <a:avLst/>
              </a:pr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4693" y="885"/>
                <a:ext cx="1147" cy="417"/>
              </a:xfrm>
              <a:prstGeom prst="ellipse">
                <a:avLst/>
              </a:prstGeom>
              <a:gradFill rotWithShape="1">
                <a:gsLst>
                  <a:gs pos="0">
                    <a:srgbClr val="828282">
                      <a:alpha val="79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5009" y="478"/>
                <a:ext cx="637" cy="737"/>
                <a:chOff x="0" y="0"/>
                <a:chExt cx="747" cy="864"/>
              </a:xfrm>
            </p:grpSpPr>
            <p:sp>
              <p:nvSpPr>
                <p:cNvPr id="83" name="未知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47" cy="285"/>
                </a:xfrm>
                <a:custGeom>
                  <a:avLst/>
                  <a:gdLst>
                    <a:gd name="T0" fmla="*/ 747 w 680"/>
                    <a:gd name="T1" fmla="*/ 154 h 259"/>
                    <a:gd name="T2" fmla="*/ 425 w 680"/>
                    <a:gd name="T3" fmla="*/ 0 h 259"/>
                    <a:gd name="T4" fmla="*/ 0 w 680"/>
                    <a:gd name="T5" fmla="*/ 75 h 259"/>
                    <a:gd name="T6" fmla="*/ 270 w 680"/>
                    <a:gd name="T7" fmla="*/ 285 h 259"/>
                    <a:gd name="T8" fmla="*/ 747 w 680"/>
                    <a:gd name="T9" fmla="*/ 154 h 2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0"/>
                    <a:gd name="T16" fmla="*/ 0 h 259"/>
                    <a:gd name="T17" fmla="*/ 680 w 680"/>
                    <a:gd name="T18" fmla="*/ 259 h 2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0" h="259">
                      <a:moveTo>
                        <a:pt x="680" y="140"/>
                      </a:moveTo>
                      <a:lnTo>
                        <a:pt x="387" y="0"/>
                      </a:lnTo>
                      <a:lnTo>
                        <a:pt x="0" y="68"/>
                      </a:lnTo>
                      <a:lnTo>
                        <a:pt x="246" y="259"/>
                      </a:lnTo>
                      <a:lnTo>
                        <a:pt x="680" y="140"/>
                      </a:lnTo>
                      <a:close/>
                    </a:path>
                  </a:pathLst>
                </a:custGeom>
                <a:solidFill>
                  <a:srgbClr val="AC926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84" name="未知"/>
                <p:cNvSpPr>
                  <a:spLocks noChangeArrowheads="1"/>
                </p:cNvSpPr>
                <p:nvPr/>
              </p:nvSpPr>
              <p:spPr bwMode="auto">
                <a:xfrm>
                  <a:off x="0" y="75"/>
                  <a:ext cx="297" cy="789"/>
                </a:xfrm>
                <a:custGeom>
                  <a:avLst/>
                  <a:gdLst>
                    <a:gd name="T0" fmla="*/ 52 w 270"/>
                    <a:gd name="T1" fmla="*/ 509 h 718"/>
                    <a:gd name="T2" fmla="*/ 297 w 270"/>
                    <a:gd name="T3" fmla="*/ 789 h 718"/>
                    <a:gd name="T4" fmla="*/ 271 w 270"/>
                    <a:gd name="T5" fmla="*/ 210 h 718"/>
                    <a:gd name="T6" fmla="*/ 0 w 270"/>
                    <a:gd name="T7" fmla="*/ 0 h 718"/>
                    <a:gd name="T8" fmla="*/ 52 w 270"/>
                    <a:gd name="T9" fmla="*/ 509 h 7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0"/>
                    <a:gd name="T16" fmla="*/ 0 h 718"/>
                    <a:gd name="T17" fmla="*/ 270 w 270"/>
                    <a:gd name="T18" fmla="*/ 718 h 7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0" h="718">
                      <a:moveTo>
                        <a:pt x="47" y="463"/>
                      </a:moveTo>
                      <a:lnTo>
                        <a:pt x="270" y="718"/>
                      </a:lnTo>
                      <a:lnTo>
                        <a:pt x="246" y="191"/>
                      </a:lnTo>
                      <a:lnTo>
                        <a:pt x="0" y="0"/>
                      </a:lnTo>
                      <a:lnTo>
                        <a:pt x="47" y="463"/>
                      </a:lnTo>
                      <a:close/>
                    </a:path>
                  </a:pathLst>
                </a:custGeom>
                <a:solidFill>
                  <a:srgbClr val="B39A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85" name="未知"/>
                <p:cNvSpPr>
                  <a:spLocks/>
                </p:cNvSpPr>
                <p:nvPr/>
              </p:nvSpPr>
              <p:spPr bwMode="auto">
                <a:xfrm>
                  <a:off x="270" y="155"/>
                  <a:ext cx="477" cy="709"/>
                </a:xfrm>
                <a:custGeom>
                  <a:avLst/>
                  <a:gdLst>
                    <a:gd name="T0" fmla="*/ 440 w 434"/>
                    <a:gd name="T1" fmla="*/ 525 h 646"/>
                    <a:gd name="T2" fmla="*/ 477 w 434"/>
                    <a:gd name="T3" fmla="*/ 0 h 646"/>
                    <a:gd name="T4" fmla="*/ 0 w 434"/>
                    <a:gd name="T5" fmla="*/ 131 h 646"/>
                    <a:gd name="T6" fmla="*/ 26 w 434"/>
                    <a:gd name="T7" fmla="*/ 709 h 646"/>
                    <a:gd name="T8" fmla="*/ 440 w 434"/>
                    <a:gd name="T9" fmla="*/ 525 h 6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4"/>
                    <a:gd name="T16" fmla="*/ 0 h 646"/>
                    <a:gd name="T17" fmla="*/ 434 w 434"/>
                    <a:gd name="T18" fmla="*/ 646 h 6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4" h="646">
                      <a:moveTo>
                        <a:pt x="400" y="478"/>
                      </a:moveTo>
                      <a:lnTo>
                        <a:pt x="434" y="0"/>
                      </a:lnTo>
                      <a:lnTo>
                        <a:pt x="0" y="119"/>
                      </a:lnTo>
                      <a:lnTo>
                        <a:pt x="24" y="646"/>
                      </a:lnTo>
                      <a:lnTo>
                        <a:pt x="400" y="478"/>
                      </a:lnTo>
                      <a:close/>
                    </a:path>
                  </a:pathLst>
                </a:custGeom>
                <a:solidFill>
                  <a:srgbClr val="A88B58"/>
                </a:solidFill>
                <a:ln w="8001">
                  <a:solidFill>
                    <a:srgbClr val="B09668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86" name="未知"/>
                <p:cNvSpPr>
                  <a:spLocks noChangeArrowheads="1"/>
                </p:cNvSpPr>
                <p:nvPr/>
              </p:nvSpPr>
              <p:spPr bwMode="auto">
                <a:xfrm>
                  <a:off x="122" y="64"/>
                  <a:ext cx="483" cy="221"/>
                </a:xfrm>
                <a:custGeom>
                  <a:avLst/>
                  <a:gdLst>
                    <a:gd name="T0" fmla="*/ 35 w 440"/>
                    <a:gd name="T1" fmla="*/ 219 h 201"/>
                    <a:gd name="T2" fmla="*/ 35 w 440"/>
                    <a:gd name="T3" fmla="*/ 221 h 201"/>
                    <a:gd name="T4" fmla="*/ 35 w 440"/>
                    <a:gd name="T5" fmla="*/ 214 h 201"/>
                    <a:gd name="T6" fmla="*/ 31 w 440"/>
                    <a:gd name="T7" fmla="*/ 217 h 201"/>
                    <a:gd name="T8" fmla="*/ 31 w 440"/>
                    <a:gd name="T9" fmla="*/ 210 h 201"/>
                    <a:gd name="T10" fmla="*/ 29 w 440"/>
                    <a:gd name="T11" fmla="*/ 212 h 201"/>
                    <a:gd name="T12" fmla="*/ 29 w 440"/>
                    <a:gd name="T13" fmla="*/ 208 h 201"/>
                    <a:gd name="T14" fmla="*/ 24 w 440"/>
                    <a:gd name="T15" fmla="*/ 210 h 201"/>
                    <a:gd name="T16" fmla="*/ 24 w 440"/>
                    <a:gd name="T17" fmla="*/ 203 h 201"/>
                    <a:gd name="T18" fmla="*/ 22 w 440"/>
                    <a:gd name="T19" fmla="*/ 208 h 201"/>
                    <a:gd name="T20" fmla="*/ 22 w 440"/>
                    <a:gd name="T21" fmla="*/ 202 h 201"/>
                    <a:gd name="T22" fmla="*/ 20 w 440"/>
                    <a:gd name="T23" fmla="*/ 206 h 201"/>
                    <a:gd name="T24" fmla="*/ 20 w 440"/>
                    <a:gd name="T25" fmla="*/ 200 h 201"/>
                    <a:gd name="T26" fmla="*/ 19 w 440"/>
                    <a:gd name="T27" fmla="*/ 202 h 201"/>
                    <a:gd name="T28" fmla="*/ 19 w 440"/>
                    <a:gd name="T29" fmla="*/ 198 h 201"/>
                    <a:gd name="T30" fmla="*/ 14 w 440"/>
                    <a:gd name="T31" fmla="*/ 202 h 201"/>
                    <a:gd name="T32" fmla="*/ 12 w 440"/>
                    <a:gd name="T33" fmla="*/ 200 h 201"/>
                    <a:gd name="T34" fmla="*/ 12 w 440"/>
                    <a:gd name="T35" fmla="*/ 194 h 201"/>
                    <a:gd name="T36" fmla="*/ 10 w 440"/>
                    <a:gd name="T37" fmla="*/ 198 h 201"/>
                    <a:gd name="T38" fmla="*/ 10 w 440"/>
                    <a:gd name="T39" fmla="*/ 191 h 201"/>
                    <a:gd name="T40" fmla="*/ 8 w 440"/>
                    <a:gd name="T41" fmla="*/ 194 h 201"/>
                    <a:gd name="T42" fmla="*/ 8 w 440"/>
                    <a:gd name="T43" fmla="*/ 187 h 201"/>
                    <a:gd name="T44" fmla="*/ 5 w 440"/>
                    <a:gd name="T45" fmla="*/ 189 h 201"/>
                    <a:gd name="T46" fmla="*/ 5 w 440"/>
                    <a:gd name="T47" fmla="*/ 184 h 201"/>
                    <a:gd name="T48" fmla="*/ 1 w 440"/>
                    <a:gd name="T49" fmla="*/ 187 h 201"/>
                    <a:gd name="T50" fmla="*/ 1 w 440"/>
                    <a:gd name="T51" fmla="*/ 181 h 201"/>
                    <a:gd name="T52" fmla="*/ 0 w 440"/>
                    <a:gd name="T53" fmla="*/ 184 h 201"/>
                    <a:gd name="T54" fmla="*/ 0 w 440"/>
                    <a:gd name="T55" fmla="*/ 104 h 201"/>
                    <a:gd name="T56" fmla="*/ 439 w 440"/>
                    <a:gd name="T57" fmla="*/ 0 h 201"/>
                    <a:gd name="T58" fmla="*/ 483 w 440"/>
                    <a:gd name="T59" fmla="*/ 21 h 201"/>
                    <a:gd name="T60" fmla="*/ 35 w 440"/>
                    <a:gd name="T61" fmla="*/ 131 h 201"/>
                    <a:gd name="T62" fmla="*/ 35 w 440"/>
                    <a:gd name="T63" fmla="*/ 219 h 20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40"/>
                    <a:gd name="T97" fmla="*/ 0 h 201"/>
                    <a:gd name="T98" fmla="*/ 440 w 440"/>
                    <a:gd name="T99" fmla="*/ 201 h 20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40" h="201">
                      <a:moveTo>
                        <a:pt x="32" y="199"/>
                      </a:moveTo>
                      <a:lnTo>
                        <a:pt x="32" y="201"/>
                      </a:lnTo>
                      <a:lnTo>
                        <a:pt x="32" y="195"/>
                      </a:lnTo>
                      <a:lnTo>
                        <a:pt x="28" y="197"/>
                      </a:lnTo>
                      <a:lnTo>
                        <a:pt x="28" y="191"/>
                      </a:lnTo>
                      <a:lnTo>
                        <a:pt x="26" y="193"/>
                      </a:lnTo>
                      <a:lnTo>
                        <a:pt x="26" y="189"/>
                      </a:lnTo>
                      <a:lnTo>
                        <a:pt x="22" y="191"/>
                      </a:lnTo>
                      <a:lnTo>
                        <a:pt x="22" y="185"/>
                      </a:lnTo>
                      <a:lnTo>
                        <a:pt x="20" y="189"/>
                      </a:lnTo>
                      <a:lnTo>
                        <a:pt x="20" y="184"/>
                      </a:lnTo>
                      <a:lnTo>
                        <a:pt x="18" y="187"/>
                      </a:lnTo>
                      <a:lnTo>
                        <a:pt x="18" y="182"/>
                      </a:lnTo>
                      <a:lnTo>
                        <a:pt x="17" y="184"/>
                      </a:lnTo>
                      <a:lnTo>
                        <a:pt x="17" y="180"/>
                      </a:lnTo>
                      <a:lnTo>
                        <a:pt x="13" y="184"/>
                      </a:lnTo>
                      <a:lnTo>
                        <a:pt x="11" y="182"/>
                      </a:lnTo>
                      <a:lnTo>
                        <a:pt x="11" y="176"/>
                      </a:lnTo>
                      <a:lnTo>
                        <a:pt x="9" y="180"/>
                      </a:lnTo>
                      <a:lnTo>
                        <a:pt x="9" y="174"/>
                      </a:lnTo>
                      <a:lnTo>
                        <a:pt x="7" y="176"/>
                      </a:lnTo>
                      <a:lnTo>
                        <a:pt x="7" y="170"/>
                      </a:lnTo>
                      <a:lnTo>
                        <a:pt x="5" y="172"/>
                      </a:lnTo>
                      <a:lnTo>
                        <a:pt x="5" y="167"/>
                      </a:lnTo>
                      <a:lnTo>
                        <a:pt x="1" y="170"/>
                      </a:lnTo>
                      <a:lnTo>
                        <a:pt x="1" y="165"/>
                      </a:lnTo>
                      <a:lnTo>
                        <a:pt x="0" y="167"/>
                      </a:lnTo>
                      <a:lnTo>
                        <a:pt x="0" y="95"/>
                      </a:lnTo>
                      <a:lnTo>
                        <a:pt x="400" y="0"/>
                      </a:lnTo>
                      <a:lnTo>
                        <a:pt x="440" y="19"/>
                      </a:lnTo>
                      <a:lnTo>
                        <a:pt x="32" y="119"/>
                      </a:lnTo>
                      <a:lnTo>
                        <a:pt x="32" y="199"/>
                      </a:lnTo>
                      <a:close/>
                    </a:path>
                  </a:pathLst>
                </a:custGeom>
                <a:solidFill>
                  <a:srgbClr val="D8C9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87" name="未知"/>
                <p:cNvSpPr>
                  <a:spLocks noChangeArrowheads="1"/>
                </p:cNvSpPr>
                <p:nvPr/>
              </p:nvSpPr>
              <p:spPr bwMode="auto">
                <a:xfrm>
                  <a:off x="140" y="75"/>
                  <a:ext cx="445" cy="108"/>
                </a:xfrm>
                <a:custGeom>
                  <a:avLst/>
                  <a:gdLst>
                    <a:gd name="T0" fmla="*/ 445 w 406"/>
                    <a:gd name="T1" fmla="*/ 2 h 98"/>
                    <a:gd name="T2" fmla="*/ 1 w 406"/>
                    <a:gd name="T3" fmla="*/ 108 h 98"/>
                    <a:gd name="T4" fmla="*/ 0 w 406"/>
                    <a:gd name="T5" fmla="*/ 106 h 98"/>
                    <a:gd name="T6" fmla="*/ 443 w 406"/>
                    <a:gd name="T7" fmla="*/ 0 h 98"/>
                    <a:gd name="T8" fmla="*/ 445 w 406"/>
                    <a:gd name="T9" fmla="*/ 2 h 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6"/>
                    <a:gd name="T16" fmla="*/ 0 h 98"/>
                    <a:gd name="T17" fmla="*/ 406 w 406"/>
                    <a:gd name="T18" fmla="*/ 98 h 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6" h="98">
                      <a:moveTo>
                        <a:pt x="406" y="2"/>
                      </a:moveTo>
                      <a:lnTo>
                        <a:pt x="1" y="98"/>
                      </a:lnTo>
                      <a:lnTo>
                        <a:pt x="0" y="96"/>
                      </a:lnTo>
                      <a:lnTo>
                        <a:pt x="404" y="0"/>
                      </a:lnTo>
                      <a:lnTo>
                        <a:pt x="406" y="2"/>
                      </a:lnTo>
                      <a:close/>
                    </a:path>
                  </a:pathLst>
                </a:custGeom>
                <a:solidFill>
                  <a:srgbClr val="D0C0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88" name="未知"/>
                <p:cNvSpPr>
                  <a:spLocks noChangeArrowheads="1"/>
                </p:cNvSpPr>
                <p:nvPr/>
              </p:nvSpPr>
              <p:spPr bwMode="auto">
                <a:xfrm>
                  <a:off x="644" y="621"/>
                  <a:ext cx="17" cy="14"/>
                </a:xfrm>
                <a:custGeom>
                  <a:avLst/>
                  <a:gdLst>
                    <a:gd name="T0" fmla="*/ 11 w 8"/>
                    <a:gd name="T1" fmla="*/ 12 h 7"/>
                    <a:gd name="T2" fmla="*/ 2 w 8"/>
                    <a:gd name="T3" fmla="*/ 12 h 7"/>
                    <a:gd name="T4" fmla="*/ 9 w 8"/>
                    <a:gd name="T5" fmla="*/ 2 h 7"/>
                    <a:gd name="T6" fmla="*/ 15 w 8"/>
                    <a:gd name="T7" fmla="*/ 2 h 7"/>
                    <a:gd name="T8" fmla="*/ 11 w 8"/>
                    <a:gd name="T9" fmla="*/ 12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7"/>
                    <a:gd name="T17" fmla="*/ 8 w 8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7">
                      <a:moveTo>
                        <a:pt x="5" y="6"/>
                      </a:moveTo>
                      <a:cubicBezTo>
                        <a:pt x="3" y="7"/>
                        <a:pt x="2" y="7"/>
                        <a:pt x="1" y="6"/>
                      </a:cubicBezTo>
                      <a:cubicBezTo>
                        <a:pt x="0" y="4"/>
                        <a:pt x="2" y="2"/>
                        <a:pt x="4" y="1"/>
                      </a:cubicBezTo>
                      <a:cubicBezTo>
                        <a:pt x="5" y="0"/>
                        <a:pt x="7" y="0"/>
                        <a:pt x="7" y="1"/>
                      </a:cubicBezTo>
                      <a:cubicBezTo>
                        <a:pt x="8" y="3"/>
                        <a:pt x="6" y="5"/>
                        <a:pt x="5" y="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89" name="未知"/>
                <p:cNvSpPr>
                  <a:spLocks noChangeArrowheads="1"/>
                </p:cNvSpPr>
                <p:nvPr/>
              </p:nvSpPr>
              <p:spPr bwMode="auto">
                <a:xfrm>
                  <a:off x="646" y="634"/>
                  <a:ext cx="12" cy="18"/>
                </a:xfrm>
                <a:custGeom>
                  <a:avLst/>
                  <a:gdLst>
                    <a:gd name="T0" fmla="*/ 12 w 6"/>
                    <a:gd name="T1" fmla="*/ 4 h 9"/>
                    <a:gd name="T2" fmla="*/ 10 w 6"/>
                    <a:gd name="T3" fmla="*/ 14 h 9"/>
                    <a:gd name="T4" fmla="*/ 0 w 6"/>
                    <a:gd name="T5" fmla="*/ 16 h 9"/>
                    <a:gd name="T6" fmla="*/ 0 w 6"/>
                    <a:gd name="T7" fmla="*/ 10 h 9"/>
                    <a:gd name="T8" fmla="*/ 12 w 6"/>
                    <a:gd name="T9" fmla="*/ 4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9"/>
                    <a:gd name="T17" fmla="*/ 6 w 6"/>
                    <a:gd name="T18" fmla="*/ 9 h 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9">
                      <a:moveTo>
                        <a:pt x="6" y="2"/>
                      </a:moveTo>
                      <a:cubicBezTo>
                        <a:pt x="6" y="3"/>
                        <a:pt x="6" y="5"/>
                        <a:pt x="5" y="7"/>
                      </a:cubicBezTo>
                      <a:cubicBezTo>
                        <a:pt x="3" y="8"/>
                        <a:pt x="1" y="9"/>
                        <a:pt x="0" y="8"/>
                      </a:cubicBezTo>
                      <a:cubicBezTo>
                        <a:pt x="0" y="7"/>
                        <a:pt x="0" y="6"/>
                        <a:pt x="0" y="5"/>
                      </a:cubicBezTo>
                      <a:cubicBezTo>
                        <a:pt x="1" y="2"/>
                        <a:pt x="4" y="0"/>
                        <a:pt x="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90" name="未知"/>
                <p:cNvSpPr>
                  <a:spLocks noEditPoints="1" noChangeArrowheads="1"/>
                </p:cNvSpPr>
                <p:nvPr/>
              </p:nvSpPr>
              <p:spPr bwMode="auto">
                <a:xfrm>
                  <a:off x="518" y="631"/>
                  <a:ext cx="78" cy="107"/>
                </a:xfrm>
                <a:custGeom>
                  <a:avLst/>
                  <a:gdLst>
                    <a:gd name="T0" fmla="*/ 19 w 37"/>
                    <a:gd name="T1" fmla="*/ 99 h 52"/>
                    <a:gd name="T2" fmla="*/ 27 w 37"/>
                    <a:gd name="T3" fmla="*/ 78 h 52"/>
                    <a:gd name="T4" fmla="*/ 44 w 37"/>
                    <a:gd name="T5" fmla="*/ 86 h 52"/>
                    <a:gd name="T6" fmla="*/ 70 w 37"/>
                    <a:gd name="T7" fmla="*/ 78 h 52"/>
                    <a:gd name="T8" fmla="*/ 76 w 37"/>
                    <a:gd name="T9" fmla="*/ 21 h 52"/>
                    <a:gd name="T10" fmla="*/ 67 w 37"/>
                    <a:gd name="T11" fmla="*/ 12 h 52"/>
                    <a:gd name="T12" fmla="*/ 74 w 37"/>
                    <a:gd name="T13" fmla="*/ 14 h 52"/>
                    <a:gd name="T14" fmla="*/ 2 w 37"/>
                    <a:gd name="T15" fmla="*/ 29 h 52"/>
                    <a:gd name="T16" fmla="*/ 67 w 37"/>
                    <a:gd name="T17" fmla="*/ 6 h 52"/>
                    <a:gd name="T18" fmla="*/ 25 w 37"/>
                    <a:gd name="T19" fmla="*/ 91 h 52"/>
                    <a:gd name="T20" fmla="*/ 4 w 37"/>
                    <a:gd name="T21" fmla="*/ 70 h 52"/>
                    <a:gd name="T22" fmla="*/ 6 w 37"/>
                    <a:gd name="T23" fmla="*/ 76 h 52"/>
                    <a:gd name="T24" fmla="*/ 8 w 37"/>
                    <a:gd name="T25" fmla="*/ 70 h 52"/>
                    <a:gd name="T26" fmla="*/ 6 w 37"/>
                    <a:gd name="T27" fmla="*/ 66 h 52"/>
                    <a:gd name="T28" fmla="*/ 6 w 37"/>
                    <a:gd name="T29" fmla="*/ 54 h 52"/>
                    <a:gd name="T30" fmla="*/ 6 w 37"/>
                    <a:gd name="T31" fmla="*/ 84 h 52"/>
                    <a:gd name="T32" fmla="*/ 8 w 37"/>
                    <a:gd name="T33" fmla="*/ 47 h 52"/>
                    <a:gd name="T34" fmla="*/ 6 w 37"/>
                    <a:gd name="T35" fmla="*/ 35 h 52"/>
                    <a:gd name="T36" fmla="*/ 13 w 37"/>
                    <a:gd name="T37" fmla="*/ 31 h 52"/>
                    <a:gd name="T38" fmla="*/ 21 w 37"/>
                    <a:gd name="T39" fmla="*/ 84 h 52"/>
                    <a:gd name="T40" fmla="*/ 19 w 37"/>
                    <a:gd name="T41" fmla="*/ 41 h 52"/>
                    <a:gd name="T42" fmla="*/ 17 w 37"/>
                    <a:gd name="T43" fmla="*/ 27 h 52"/>
                    <a:gd name="T44" fmla="*/ 27 w 37"/>
                    <a:gd name="T45" fmla="*/ 37 h 52"/>
                    <a:gd name="T46" fmla="*/ 21 w 37"/>
                    <a:gd name="T47" fmla="*/ 41 h 52"/>
                    <a:gd name="T48" fmla="*/ 21 w 37"/>
                    <a:gd name="T49" fmla="*/ 29 h 52"/>
                    <a:gd name="T50" fmla="*/ 25 w 37"/>
                    <a:gd name="T51" fmla="*/ 41 h 52"/>
                    <a:gd name="T52" fmla="*/ 32 w 37"/>
                    <a:gd name="T53" fmla="*/ 31 h 52"/>
                    <a:gd name="T54" fmla="*/ 34 w 37"/>
                    <a:gd name="T55" fmla="*/ 35 h 52"/>
                    <a:gd name="T56" fmla="*/ 38 w 37"/>
                    <a:gd name="T57" fmla="*/ 29 h 52"/>
                    <a:gd name="T58" fmla="*/ 40 w 37"/>
                    <a:gd name="T59" fmla="*/ 25 h 52"/>
                    <a:gd name="T60" fmla="*/ 48 w 37"/>
                    <a:gd name="T61" fmla="*/ 23 h 52"/>
                    <a:gd name="T62" fmla="*/ 53 w 37"/>
                    <a:gd name="T63" fmla="*/ 27 h 52"/>
                    <a:gd name="T64" fmla="*/ 59 w 37"/>
                    <a:gd name="T65" fmla="*/ 23 h 52"/>
                    <a:gd name="T66" fmla="*/ 57 w 37"/>
                    <a:gd name="T67" fmla="*/ 8 h 52"/>
                    <a:gd name="T68" fmla="*/ 61 w 37"/>
                    <a:gd name="T69" fmla="*/ 64 h 52"/>
                    <a:gd name="T70" fmla="*/ 57 w 37"/>
                    <a:gd name="T71" fmla="*/ 25 h 52"/>
                    <a:gd name="T72" fmla="*/ 57 w 37"/>
                    <a:gd name="T73" fmla="*/ 76 h 52"/>
                    <a:gd name="T74" fmla="*/ 67 w 37"/>
                    <a:gd name="T75" fmla="*/ 25 h 52"/>
                    <a:gd name="T76" fmla="*/ 70 w 37"/>
                    <a:gd name="T77" fmla="*/ 62 h 52"/>
                    <a:gd name="T78" fmla="*/ 70 w 37"/>
                    <a:gd name="T79" fmla="*/ 68 h 52"/>
                    <a:gd name="T80" fmla="*/ 70 w 37"/>
                    <a:gd name="T81" fmla="*/ 45 h 52"/>
                    <a:gd name="T82" fmla="*/ 72 w 37"/>
                    <a:gd name="T83" fmla="*/ 35 h 52"/>
                    <a:gd name="T84" fmla="*/ 74 w 37"/>
                    <a:gd name="T85" fmla="*/ 25 h 52"/>
                    <a:gd name="T86" fmla="*/ 72 w 37"/>
                    <a:gd name="T87" fmla="*/ 58 h 52"/>
                    <a:gd name="T88" fmla="*/ 67 w 37"/>
                    <a:gd name="T89" fmla="*/ 70 h 52"/>
                    <a:gd name="T90" fmla="*/ 67 w 37"/>
                    <a:gd name="T91" fmla="*/ 37 h 52"/>
                    <a:gd name="T92" fmla="*/ 61 w 37"/>
                    <a:gd name="T93" fmla="*/ 72 h 52"/>
                    <a:gd name="T94" fmla="*/ 59 w 37"/>
                    <a:gd name="T95" fmla="*/ 78 h 52"/>
                    <a:gd name="T96" fmla="*/ 53 w 37"/>
                    <a:gd name="T97" fmla="*/ 84 h 52"/>
                    <a:gd name="T98" fmla="*/ 48 w 37"/>
                    <a:gd name="T99" fmla="*/ 86 h 52"/>
                    <a:gd name="T100" fmla="*/ 34 w 37"/>
                    <a:gd name="T101" fmla="*/ 80 h 52"/>
                    <a:gd name="T102" fmla="*/ 27 w 37"/>
                    <a:gd name="T103" fmla="*/ 74 h 52"/>
                    <a:gd name="T104" fmla="*/ 21 w 37"/>
                    <a:gd name="T105" fmla="*/ 51 h 52"/>
                    <a:gd name="T106" fmla="*/ 40 w 37"/>
                    <a:gd name="T107" fmla="*/ 78 h 52"/>
                    <a:gd name="T108" fmla="*/ 21 w 37"/>
                    <a:gd name="T109" fmla="*/ 54 h 52"/>
                    <a:gd name="T110" fmla="*/ 19 w 37"/>
                    <a:gd name="T111" fmla="*/ 97 h 52"/>
                    <a:gd name="T112" fmla="*/ 19 w 37"/>
                    <a:gd name="T113" fmla="*/ 91 h 52"/>
                    <a:gd name="T114" fmla="*/ 4 w 37"/>
                    <a:gd name="T115" fmla="*/ 101 h 52"/>
                    <a:gd name="T116" fmla="*/ 6 w 37"/>
                    <a:gd name="T117" fmla="*/ 86 h 52"/>
                    <a:gd name="T118" fmla="*/ 8 w 37"/>
                    <a:gd name="T119" fmla="*/ 101 h 52"/>
                    <a:gd name="T120" fmla="*/ 4 w 37"/>
                    <a:gd name="T121" fmla="*/ 45 h 5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7"/>
                    <a:gd name="T184" fmla="*/ 0 h 52"/>
                    <a:gd name="T185" fmla="*/ 37 w 37"/>
                    <a:gd name="T186" fmla="*/ 52 h 5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7" h="52">
                      <a:moveTo>
                        <a:pt x="1" y="28"/>
                      </a:moveTo>
                      <a:cubicBezTo>
                        <a:pt x="1" y="28"/>
                        <a:pt x="1" y="29"/>
                        <a:pt x="1" y="29"/>
                      </a:cubicBezTo>
                      <a:cubicBezTo>
                        <a:pt x="1" y="30"/>
                        <a:pt x="1" y="30"/>
                        <a:pt x="1" y="31"/>
                      </a:cubicBezTo>
                      <a:cubicBezTo>
                        <a:pt x="0" y="34"/>
                        <a:pt x="1" y="37"/>
                        <a:pt x="1" y="40"/>
                      </a:cubicBezTo>
                      <a:cubicBezTo>
                        <a:pt x="1" y="41"/>
                        <a:pt x="1" y="41"/>
                        <a:pt x="1" y="41"/>
                      </a:cubicBezTo>
                      <a:cubicBezTo>
                        <a:pt x="0" y="43"/>
                        <a:pt x="1" y="45"/>
                        <a:pt x="1" y="47"/>
                      </a:cubicBezTo>
                      <a:cubicBezTo>
                        <a:pt x="1" y="48"/>
                        <a:pt x="1" y="50"/>
                        <a:pt x="1" y="52"/>
                      </a:cubicBezTo>
                      <a:cubicBezTo>
                        <a:pt x="2" y="51"/>
                        <a:pt x="3" y="52"/>
                        <a:pt x="4" y="51"/>
                      </a:cubicBezTo>
                      <a:cubicBezTo>
                        <a:pt x="4" y="50"/>
                        <a:pt x="3" y="51"/>
                        <a:pt x="3" y="51"/>
                      </a:cubicBezTo>
                      <a:cubicBezTo>
                        <a:pt x="3" y="50"/>
                        <a:pt x="4" y="50"/>
                        <a:pt x="4" y="50"/>
                      </a:cubicBezTo>
                      <a:cubicBezTo>
                        <a:pt x="4" y="50"/>
                        <a:pt x="4" y="50"/>
                        <a:pt x="4" y="51"/>
                      </a:cubicBezTo>
                      <a:cubicBezTo>
                        <a:pt x="6" y="51"/>
                        <a:pt x="7" y="49"/>
                        <a:pt x="9" y="49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11" y="48"/>
                        <a:pt x="12" y="47"/>
                        <a:pt x="13" y="47"/>
                      </a:cubicBezTo>
                      <a:cubicBezTo>
                        <a:pt x="12" y="47"/>
                        <a:pt x="12" y="47"/>
                        <a:pt x="11" y="47"/>
                      </a:cubicBezTo>
                      <a:cubicBezTo>
                        <a:pt x="12" y="47"/>
                        <a:pt x="12" y="47"/>
                        <a:pt x="12" y="46"/>
                      </a:cubicBezTo>
                      <a:cubicBezTo>
                        <a:pt x="12" y="46"/>
                        <a:pt x="12" y="45"/>
                        <a:pt x="11" y="44"/>
                      </a:cubicBezTo>
                      <a:cubicBezTo>
                        <a:pt x="12" y="44"/>
                        <a:pt x="13" y="44"/>
                        <a:pt x="13" y="43"/>
                      </a:cubicBezTo>
                      <a:cubicBezTo>
                        <a:pt x="13" y="43"/>
                        <a:pt x="12" y="43"/>
                        <a:pt x="12" y="42"/>
                      </a:cubicBezTo>
                      <a:cubicBezTo>
                        <a:pt x="12" y="42"/>
                        <a:pt x="13" y="42"/>
                        <a:pt x="12" y="41"/>
                      </a:cubicBezTo>
                      <a:cubicBezTo>
                        <a:pt x="12" y="41"/>
                        <a:pt x="12" y="41"/>
                        <a:pt x="12" y="42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1" y="40"/>
                        <a:pt x="12" y="41"/>
                        <a:pt x="12" y="41"/>
                      </a:cubicBezTo>
                      <a:cubicBezTo>
                        <a:pt x="12" y="41"/>
                        <a:pt x="12" y="41"/>
                        <a:pt x="12" y="41"/>
                      </a:cubicBezTo>
                      <a:cubicBezTo>
                        <a:pt x="13" y="40"/>
                        <a:pt x="12" y="40"/>
                        <a:pt x="12" y="40"/>
                      </a:cubicBezTo>
                      <a:cubicBezTo>
                        <a:pt x="12" y="39"/>
                        <a:pt x="13" y="40"/>
                        <a:pt x="13" y="39"/>
                      </a:cubicBezTo>
                      <a:cubicBezTo>
                        <a:pt x="13" y="39"/>
                        <a:pt x="13" y="39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9"/>
                      </a:cubicBezTo>
                      <a:cubicBezTo>
                        <a:pt x="14" y="39"/>
                        <a:pt x="13" y="41"/>
                        <a:pt x="14" y="42"/>
                      </a:cubicBezTo>
                      <a:cubicBezTo>
                        <a:pt x="14" y="42"/>
                        <a:pt x="13" y="43"/>
                        <a:pt x="13" y="43"/>
                      </a:cubicBezTo>
                      <a:cubicBezTo>
                        <a:pt x="13" y="43"/>
                        <a:pt x="13" y="44"/>
                        <a:pt x="13" y="44"/>
                      </a:cubicBezTo>
                      <a:cubicBezTo>
                        <a:pt x="13" y="44"/>
                        <a:pt x="13" y="44"/>
                        <a:pt x="12" y="44"/>
                      </a:cubicBezTo>
                      <a:cubicBezTo>
                        <a:pt x="12" y="45"/>
                        <a:pt x="13" y="45"/>
                        <a:pt x="13" y="45"/>
                      </a:cubicBezTo>
                      <a:cubicBezTo>
                        <a:pt x="14" y="45"/>
                        <a:pt x="14" y="46"/>
                        <a:pt x="14" y="46"/>
                      </a:cubicBezTo>
                      <a:cubicBezTo>
                        <a:pt x="14" y="46"/>
                        <a:pt x="14" y="46"/>
                        <a:pt x="14" y="46"/>
                      </a:cubicBezTo>
                      <a:cubicBezTo>
                        <a:pt x="14" y="47"/>
                        <a:pt x="16" y="46"/>
                        <a:pt x="16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6" y="45"/>
                        <a:pt x="17" y="45"/>
                        <a:pt x="17" y="44"/>
                      </a:cubicBezTo>
                      <a:cubicBezTo>
                        <a:pt x="17" y="44"/>
                        <a:pt x="17" y="44"/>
                        <a:pt x="18" y="43"/>
                      </a:cubicBezTo>
                      <a:cubicBezTo>
                        <a:pt x="19" y="43"/>
                        <a:pt x="20" y="43"/>
                        <a:pt x="21" y="42"/>
                      </a:cubicBez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0" y="43"/>
                        <a:pt x="21" y="43"/>
                        <a:pt x="20" y="43"/>
                      </a:cubicBezTo>
                      <a:cubicBezTo>
                        <a:pt x="20" y="43"/>
                        <a:pt x="20" y="43"/>
                        <a:pt x="20" y="44"/>
                      </a:cubicBezTo>
                      <a:cubicBezTo>
                        <a:pt x="20" y="44"/>
                        <a:pt x="21" y="43"/>
                        <a:pt x="22" y="43"/>
                      </a:cubicBezTo>
                      <a:cubicBezTo>
                        <a:pt x="22" y="43"/>
                        <a:pt x="21" y="43"/>
                        <a:pt x="22" y="42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4" y="42"/>
                        <a:pt x="26" y="41"/>
                        <a:pt x="28" y="40"/>
                      </a:cubicBezTo>
                      <a:cubicBezTo>
                        <a:pt x="28" y="40"/>
                        <a:pt x="28" y="40"/>
                        <a:pt x="28" y="40"/>
                      </a:cubicBezTo>
                      <a:cubicBezTo>
                        <a:pt x="28" y="39"/>
                        <a:pt x="29" y="39"/>
                        <a:pt x="29" y="39"/>
                      </a:cubicBez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30" y="39"/>
                        <a:pt x="31" y="39"/>
                        <a:pt x="31" y="38"/>
                      </a:cubicBezTo>
                      <a:cubicBezTo>
                        <a:pt x="32" y="38"/>
                        <a:pt x="32" y="39"/>
                        <a:pt x="32" y="38"/>
                      </a:cubicBezTo>
                      <a:cubicBezTo>
                        <a:pt x="33" y="38"/>
                        <a:pt x="32" y="38"/>
                        <a:pt x="33" y="38"/>
                      </a:cubicBez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34" y="38"/>
                        <a:pt x="33" y="37"/>
                        <a:pt x="33" y="37"/>
                      </a:cubicBezTo>
                      <a:cubicBezTo>
                        <a:pt x="34" y="36"/>
                        <a:pt x="35" y="36"/>
                        <a:pt x="35" y="36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6" y="36"/>
                        <a:pt x="35" y="36"/>
                        <a:pt x="36" y="36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35" y="37"/>
                        <a:pt x="35" y="37"/>
                        <a:pt x="35" y="37"/>
                      </a:cubicBezTo>
                      <a:cubicBezTo>
                        <a:pt x="35" y="37"/>
                        <a:pt x="36" y="36"/>
                        <a:pt x="36" y="36"/>
                      </a:cubicBezTo>
                      <a:cubicBezTo>
                        <a:pt x="35" y="34"/>
                        <a:pt x="37" y="31"/>
                        <a:pt x="36" y="30"/>
                      </a:cubicBezTo>
                      <a:cubicBezTo>
                        <a:pt x="36" y="28"/>
                        <a:pt x="36" y="26"/>
                        <a:pt x="36" y="24"/>
                      </a:cubicBezTo>
                      <a:cubicBezTo>
                        <a:pt x="36" y="21"/>
                        <a:pt x="37" y="17"/>
                        <a:pt x="36" y="15"/>
                      </a:cubicBezTo>
                      <a:cubicBezTo>
                        <a:pt x="37" y="12"/>
                        <a:pt x="37" y="10"/>
                        <a:pt x="36" y="8"/>
                      </a:cubicBezTo>
                      <a:cubicBezTo>
                        <a:pt x="36" y="8"/>
                        <a:pt x="36" y="9"/>
                        <a:pt x="36" y="9"/>
                      </a:cubicBezTo>
                      <a:cubicBezTo>
                        <a:pt x="36" y="10"/>
                        <a:pt x="36" y="9"/>
                        <a:pt x="36" y="10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35" y="10"/>
                        <a:pt x="36" y="10"/>
                        <a:pt x="36" y="11"/>
                      </a:cubicBezTo>
                      <a:cubicBezTo>
                        <a:pt x="36" y="11"/>
                        <a:pt x="36" y="11"/>
                        <a:pt x="35" y="11"/>
                      </a:cubicBezTo>
                      <a:cubicBezTo>
                        <a:pt x="35" y="11"/>
                        <a:pt x="34" y="12"/>
                        <a:pt x="34" y="13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34" y="12"/>
                        <a:pt x="34" y="12"/>
                        <a:pt x="35" y="11"/>
                      </a:cubicBezTo>
                      <a:cubicBezTo>
                        <a:pt x="34" y="11"/>
                        <a:pt x="34" y="10"/>
                        <a:pt x="35" y="9"/>
                      </a:cubicBezTo>
                      <a:cubicBezTo>
                        <a:pt x="34" y="10"/>
                        <a:pt x="34" y="10"/>
                        <a:pt x="33" y="10"/>
                      </a:cubicBezTo>
                      <a:cubicBezTo>
                        <a:pt x="33" y="11"/>
                        <a:pt x="32" y="11"/>
                        <a:pt x="32" y="12"/>
                      </a:cubicBezTo>
                      <a:cubicBezTo>
                        <a:pt x="32" y="11"/>
                        <a:pt x="31" y="11"/>
                        <a:pt x="31" y="10"/>
                      </a:cubicBezTo>
                      <a:cubicBezTo>
                        <a:pt x="31" y="10"/>
                        <a:pt x="32" y="11"/>
                        <a:pt x="32" y="11"/>
                      </a:cubicBezTo>
                      <a:cubicBezTo>
                        <a:pt x="33" y="10"/>
                        <a:pt x="32" y="9"/>
                        <a:pt x="33" y="9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33" y="7"/>
                        <a:pt x="31" y="7"/>
                        <a:pt x="32" y="6"/>
                      </a:cubicBezTo>
                      <a:cubicBezTo>
                        <a:pt x="32" y="6"/>
                        <a:pt x="32" y="6"/>
                        <a:pt x="33" y="6"/>
                      </a:cubicBezTo>
                      <a:cubicBezTo>
                        <a:pt x="33" y="6"/>
                        <a:pt x="33" y="6"/>
                        <a:pt x="34" y="6"/>
                      </a:cubicBezTo>
                      <a:cubicBezTo>
                        <a:pt x="33" y="5"/>
                        <a:pt x="34" y="4"/>
                        <a:pt x="34" y="3"/>
                      </a:cubicBezTo>
                      <a:cubicBezTo>
                        <a:pt x="34" y="3"/>
                        <a:pt x="34" y="4"/>
                        <a:pt x="35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4"/>
                        <a:pt x="36" y="4"/>
                        <a:pt x="35" y="5"/>
                      </a:cubicBez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36" y="6"/>
                        <a:pt x="34" y="6"/>
                        <a:pt x="34" y="6"/>
                      </a:cubicBezTo>
                      <a:cubicBezTo>
                        <a:pt x="34" y="7"/>
                        <a:pt x="34" y="7"/>
                        <a:pt x="34" y="7"/>
                      </a:cubicBezTo>
                      <a:cubicBezTo>
                        <a:pt x="34" y="7"/>
                        <a:pt x="34" y="6"/>
                        <a:pt x="35" y="6"/>
                      </a:cubicBezTo>
                      <a:cubicBezTo>
                        <a:pt x="36" y="5"/>
                        <a:pt x="35" y="7"/>
                        <a:pt x="36" y="6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5" y="7"/>
                        <a:pt x="35" y="7"/>
                        <a:pt x="35" y="7"/>
                      </a:cubicBezTo>
                      <a:cubicBezTo>
                        <a:pt x="35" y="8"/>
                        <a:pt x="35" y="8"/>
                        <a:pt x="35" y="9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7"/>
                        <a:pt x="36" y="8"/>
                        <a:pt x="36" y="7"/>
                      </a:cubicBezTo>
                      <a:cubicBezTo>
                        <a:pt x="37" y="6"/>
                        <a:pt x="36" y="6"/>
                        <a:pt x="36" y="6"/>
                      </a:cubicBezTo>
                      <a:cubicBezTo>
                        <a:pt x="36" y="5"/>
                        <a:pt x="37" y="5"/>
                        <a:pt x="37" y="5"/>
                      </a:cubicBezTo>
                      <a:cubicBezTo>
                        <a:pt x="36" y="4"/>
                        <a:pt x="36" y="1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4" y="1"/>
                        <a:pt x="31" y="2"/>
                        <a:pt x="28" y="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4"/>
                        <a:pt x="26" y="3"/>
                      </a:cubicBezTo>
                      <a:cubicBezTo>
                        <a:pt x="23" y="5"/>
                        <a:pt x="19" y="6"/>
                        <a:pt x="16" y="8"/>
                      </a:cubicBezTo>
                      <a:cubicBezTo>
                        <a:pt x="15" y="7"/>
                        <a:pt x="13" y="9"/>
                        <a:pt x="11" y="9"/>
                      </a:cubicBezTo>
                      <a:cubicBezTo>
                        <a:pt x="8" y="11"/>
                        <a:pt x="4" y="12"/>
                        <a:pt x="1" y="14"/>
                      </a:cubicBezTo>
                      <a:cubicBezTo>
                        <a:pt x="0" y="18"/>
                        <a:pt x="1" y="22"/>
                        <a:pt x="1" y="25"/>
                      </a:cubicBezTo>
                      <a:cubicBezTo>
                        <a:pt x="1" y="26"/>
                        <a:pt x="1" y="27"/>
                        <a:pt x="1" y="28"/>
                      </a:cubicBezTo>
                      <a:close/>
                      <a:moveTo>
                        <a:pt x="35" y="2"/>
                      </a:move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lose/>
                      <a:moveTo>
                        <a:pt x="32" y="5"/>
                      </a:moveTo>
                      <a:cubicBezTo>
                        <a:pt x="33" y="5"/>
                        <a:pt x="33" y="5"/>
                        <a:pt x="33" y="4"/>
                      </a:cubicBezTo>
                      <a:cubicBezTo>
                        <a:pt x="33" y="5"/>
                        <a:pt x="33" y="6"/>
                        <a:pt x="33" y="6"/>
                      </a:cubicBezTo>
                      <a:cubicBezTo>
                        <a:pt x="32" y="6"/>
                        <a:pt x="32" y="5"/>
                        <a:pt x="32" y="5"/>
                      </a:cubicBezTo>
                      <a:close/>
                      <a:moveTo>
                        <a:pt x="32" y="4"/>
                      </a:moveTo>
                      <a:cubicBezTo>
                        <a:pt x="32" y="4"/>
                        <a:pt x="32" y="4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4"/>
                      </a:cubicBezTo>
                      <a:cubicBezTo>
                        <a:pt x="32" y="4"/>
                        <a:pt x="32" y="4"/>
                        <a:pt x="32" y="4"/>
                      </a:cubicBezTo>
                      <a:cubicBezTo>
                        <a:pt x="32" y="4"/>
                        <a:pt x="32" y="4"/>
                        <a:pt x="32" y="4"/>
                      </a:cubicBezTo>
                      <a:cubicBezTo>
                        <a:pt x="32" y="4"/>
                        <a:pt x="32" y="4"/>
                        <a:pt x="32" y="4"/>
                      </a:cubicBezTo>
                      <a:close/>
                      <a:moveTo>
                        <a:pt x="31" y="4"/>
                      </a:moveTo>
                      <a:cubicBezTo>
                        <a:pt x="31" y="4"/>
                        <a:pt x="32" y="3"/>
                        <a:pt x="32" y="4"/>
                      </a:cubicBezTo>
                      <a:cubicBezTo>
                        <a:pt x="32" y="4"/>
                        <a:pt x="32" y="4"/>
                        <a:pt x="31" y="4"/>
                      </a:cubicBezTo>
                      <a:close/>
                      <a:moveTo>
                        <a:pt x="31" y="9"/>
                      </a:move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9"/>
                        <a:pt x="32" y="10"/>
                        <a:pt x="32" y="10"/>
                      </a:cubicBezTo>
                      <a:cubicBezTo>
                        <a:pt x="31" y="10"/>
                        <a:pt x="31" y="9"/>
                        <a:pt x="31" y="9"/>
                      </a:cubicBezTo>
                      <a:close/>
                      <a:moveTo>
                        <a:pt x="11" y="44"/>
                      </a:moveTo>
                      <a:cubicBezTo>
                        <a:pt x="11" y="43"/>
                        <a:pt x="11" y="43"/>
                        <a:pt x="12" y="42"/>
                      </a:cubicBezTo>
                      <a:cubicBezTo>
                        <a:pt x="12" y="43"/>
                        <a:pt x="12" y="43"/>
                        <a:pt x="12" y="44"/>
                      </a:cubicBezTo>
                      <a:cubicBezTo>
                        <a:pt x="12" y="44"/>
                        <a:pt x="11" y="44"/>
                        <a:pt x="11" y="44"/>
                      </a:cubicBezTo>
                      <a:close/>
                      <a:moveTo>
                        <a:pt x="2" y="18"/>
                      </a:moveTo>
                      <a:cubicBezTo>
                        <a:pt x="2" y="18"/>
                        <a:pt x="2" y="17"/>
                        <a:pt x="2" y="17"/>
                      </a:cubicBezTo>
                      <a:cubicBezTo>
                        <a:pt x="2" y="17"/>
                        <a:pt x="2" y="18"/>
                        <a:pt x="2" y="18"/>
                      </a:cubicBezTo>
                      <a:close/>
                      <a:moveTo>
                        <a:pt x="2" y="20"/>
                      </a:moveTo>
                      <a:cubicBezTo>
                        <a:pt x="2" y="20"/>
                        <a:pt x="2" y="19"/>
                        <a:pt x="2" y="19"/>
                      </a:cubicBezTo>
                      <a:cubicBezTo>
                        <a:pt x="3" y="19"/>
                        <a:pt x="3" y="20"/>
                        <a:pt x="2" y="20"/>
                      </a:cubicBezTo>
                      <a:close/>
                      <a:moveTo>
                        <a:pt x="4" y="20"/>
                      </a:moveTo>
                      <a:cubicBezTo>
                        <a:pt x="4" y="20"/>
                        <a:pt x="4" y="21"/>
                        <a:pt x="4" y="21"/>
                      </a:cubicBezTo>
                      <a:cubicBezTo>
                        <a:pt x="4" y="21"/>
                        <a:pt x="3" y="21"/>
                        <a:pt x="3" y="21"/>
                      </a:cubicBezTo>
                      <a:cubicBezTo>
                        <a:pt x="3" y="21"/>
                        <a:pt x="4" y="21"/>
                        <a:pt x="4" y="20"/>
                      </a:cubicBezTo>
                      <a:close/>
                      <a:moveTo>
                        <a:pt x="1" y="35"/>
                      </a:move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2" y="34"/>
                        <a:pt x="2" y="35"/>
                        <a:pt x="2" y="34"/>
                      </a:cubicBezTo>
                      <a:cubicBezTo>
                        <a:pt x="3" y="35"/>
                        <a:pt x="2" y="35"/>
                        <a:pt x="1" y="35"/>
                      </a:cubicBezTo>
                      <a:close/>
                      <a:moveTo>
                        <a:pt x="2" y="42"/>
                      </a:moveTo>
                      <a:cubicBezTo>
                        <a:pt x="2" y="42"/>
                        <a:pt x="2" y="41"/>
                        <a:pt x="2" y="41"/>
                      </a:cubicBezTo>
                      <a:cubicBezTo>
                        <a:pt x="2" y="42"/>
                        <a:pt x="2" y="42"/>
                        <a:pt x="2" y="43"/>
                      </a:cubicBezTo>
                      <a:cubicBezTo>
                        <a:pt x="2" y="43"/>
                        <a:pt x="2" y="42"/>
                        <a:pt x="2" y="42"/>
                      </a:cubicBezTo>
                      <a:close/>
                      <a:moveTo>
                        <a:pt x="5" y="26"/>
                      </a:moveTo>
                      <a:cubicBezTo>
                        <a:pt x="4" y="26"/>
                        <a:pt x="5" y="27"/>
                        <a:pt x="4" y="27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4" y="26"/>
                        <a:pt x="4" y="26"/>
                        <a:pt x="5" y="25"/>
                      </a:cubicBezTo>
                      <a:cubicBezTo>
                        <a:pt x="5" y="26"/>
                        <a:pt x="5" y="26"/>
                        <a:pt x="5" y="26"/>
                      </a:cubicBezTo>
                      <a:close/>
                      <a:moveTo>
                        <a:pt x="4" y="24"/>
                      </a:moveTo>
                      <a:cubicBezTo>
                        <a:pt x="4" y="24"/>
                        <a:pt x="5" y="24"/>
                        <a:pt x="5" y="24"/>
                      </a:cubicBezTo>
                      <a:cubicBezTo>
                        <a:pt x="4" y="25"/>
                        <a:pt x="4" y="24"/>
                        <a:pt x="4" y="24"/>
                      </a:cubicBezTo>
                      <a:close/>
                      <a:moveTo>
                        <a:pt x="3" y="37"/>
                      </a:moveTo>
                      <a:cubicBezTo>
                        <a:pt x="3" y="38"/>
                        <a:pt x="3" y="38"/>
                        <a:pt x="2" y="38"/>
                      </a:cubicBezTo>
                      <a:cubicBezTo>
                        <a:pt x="2" y="38"/>
                        <a:pt x="2" y="38"/>
                        <a:pt x="2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lose/>
                      <a:moveTo>
                        <a:pt x="3" y="36"/>
                      </a:move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3" y="35"/>
                        <a:pt x="3" y="35"/>
                        <a:pt x="3" y="36"/>
                      </a:cubicBezTo>
                      <a:cubicBezTo>
                        <a:pt x="3" y="36"/>
                        <a:pt x="3" y="36"/>
                        <a:pt x="3" y="36"/>
                      </a:cubicBezTo>
                      <a:close/>
                      <a:moveTo>
                        <a:pt x="2" y="34"/>
                      </a:moveTo>
                      <a:cubicBezTo>
                        <a:pt x="2" y="34"/>
                        <a:pt x="2" y="34"/>
                        <a:pt x="2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2"/>
                        <a:pt x="3" y="32"/>
                      </a:cubicBez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4" y="32"/>
                        <a:pt x="4" y="32"/>
                        <a:pt x="3" y="32"/>
                      </a:cubicBezTo>
                      <a:cubicBezTo>
                        <a:pt x="4" y="33"/>
                        <a:pt x="5" y="33"/>
                        <a:pt x="4" y="34"/>
                      </a:cubicBezTo>
                      <a:cubicBezTo>
                        <a:pt x="4" y="34"/>
                        <a:pt x="4" y="33"/>
                        <a:pt x="3" y="33"/>
                      </a:cubicBezTo>
                      <a:cubicBezTo>
                        <a:pt x="3" y="33"/>
                        <a:pt x="3" y="34"/>
                        <a:pt x="2" y="34"/>
                      </a:cubicBezTo>
                      <a:close/>
                      <a:moveTo>
                        <a:pt x="4" y="38"/>
                      </a:moveTo>
                      <a:cubicBezTo>
                        <a:pt x="4" y="38"/>
                        <a:pt x="4" y="38"/>
                        <a:pt x="4" y="38"/>
                      </a:cubicBezTo>
                      <a:cubicBezTo>
                        <a:pt x="5" y="38"/>
                        <a:pt x="4" y="38"/>
                        <a:pt x="4" y="38"/>
                      </a:cubicBezTo>
                      <a:close/>
                      <a:moveTo>
                        <a:pt x="4" y="37"/>
                      </a:moveTo>
                      <a:cubicBezTo>
                        <a:pt x="4" y="37"/>
                        <a:pt x="4" y="37"/>
                        <a:pt x="5" y="36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4" y="37"/>
                        <a:pt x="4" y="37"/>
                        <a:pt x="4" y="37"/>
                      </a:cubicBezTo>
                      <a:close/>
                      <a:moveTo>
                        <a:pt x="3" y="37"/>
                      </a:move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4" y="37"/>
                        <a:pt x="3" y="38"/>
                        <a:pt x="3" y="37"/>
                      </a:cubicBezTo>
                      <a:close/>
                      <a:moveTo>
                        <a:pt x="2" y="33"/>
                      </a:moveTo>
                      <a:cubicBezTo>
                        <a:pt x="2" y="33"/>
                        <a:pt x="2" y="32"/>
                        <a:pt x="3" y="32"/>
                      </a:cubicBezTo>
                      <a:cubicBezTo>
                        <a:pt x="3" y="33"/>
                        <a:pt x="2" y="33"/>
                        <a:pt x="2" y="33"/>
                      </a:cubicBezTo>
                      <a:close/>
                      <a:moveTo>
                        <a:pt x="2" y="24"/>
                      </a:moveTo>
                      <a:cubicBezTo>
                        <a:pt x="2" y="24"/>
                        <a:pt x="2" y="23"/>
                        <a:pt x="2" y="23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4"/>
                        <a:pt x="2" y="24"/>
                        <a:pt x="2" y="24"/>
                      </a:cubicBezTo>
                      <a:close/>
                      <a:moveTo>
                        <a:pt x="2" y="32"/>
                      </a:moveTo>
                      <a:cubicBezTo>
                        <a:pt x="2" y="31"/>
                        <a:pt x="3" y="31"/>
                        <a:pt x="3" y="30"/>
                      </a:cubicBezTo>
                      <a:cubicBezTo>
                        <a:pt x="3" y="30"/>
                        <a:pt x="3" y="30"/>
                        <a:pt x="4" y="30"/>
                      </a:cubicBezTo>
                      <a:cubicBezTo>
                        <a:pt x="4" y="31"/>
                        <a:pt x="3" y="31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lose/>
                      <a:moveTo>
                        <a:pt x="3" y="26"/>
                      </a:moveTo>
                      <a:cubicBezTo>
                        <a:pt x="3" y="26"/>
                        <a:pt x="4" y="25"/>
                        <a:pt x="4" y="25"/>
                      </a:cubicBezTo>
                      <a:cubicBezTo>
                        <a:pt x="4" y="26"/>
                        <a:pt x="4" y="26"/>
                        <a:pt x="3" y="26"/>
                      </a:cubicBezTo>
                      <a:cubicBezTo>
                        <a:pt x="3" y="26"/>
                        <a:pt x="3" y="26"/>
                        <a:pt x="3" y="26"/>
                      </a:cubicBezTo>
                      <a:close/>
                      <a:moveTo>
                        <a:pt x="5" y="30"/>
                      </a:move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5" y="30"/>
                        <a:pt x="5" y="30"/>
                        <a:pt x="5" y="30"/>
                      </a:cubicBezTo>
                      <a:close/>
                      <a:moveTo>
                        <a:pt x="5" y="39"/>
                      </a:moveTo>
                      <a:cubicBezTo>
                        <a:pt x="5" y="40"/>
                        <a:pt x="4" y="40"/>
                        <a:pt x="4" y="40"/>
                      </a:cubicBezTo>
                      <a:cubicBezTo>
                        <a:pt x="4" y="39"/>
                        <a:pt x="5" y="39"/>
                        <a:pt x="5" y="39"/>
                      </a:cubicBezTo>
                      <a:close/>
                      <a:moveTo>
                        <a:pt x="4" y="40"/>
                      </a:moveTo>
                      <a:cubicBezTo>
                        <a:pt x="4" y="41"/>
                        <a:pt x="4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40"/>
                        <a:pt x="3" y="41"/>
                        <a:pt x="4" y="40"/>
                      </a:cubicBezTo>
                      <a:cubicBezTo>
                        <a:pt x="4" y="40"/>
                        <a:pt x="4" y="40"/>
                        <a:pt x="4" y="40"/>
                      </a:cubicBezTo>
                      <a:cubicBezTo>
                        <a:pt x="4" y="40"/>
                        <a:pt x="4" y="40"/>
                        <a:pt x="4" y="40"/>
                      </a:cubicBezTo>
                      <a:close/>
                      <a:moveTo>
                        <a:pt x="3" y="41"/>
                      </a:moveTo>
                      <a:cubicBezTo>
                        <a:pt x="3" y="41"/>
                        <a:pt x="2" y="41"/>
                        <a:pt x="2" y="41"/>
                      </a:cubicBezTo>
                      <a:cubicBezTo>
                        <a:pt x="2" y="41"/>
                        <a:pt x="3" y="41"/>
                        <a:pt x="3" y="41"/>
                      </a:cubicBezTo>
                      <a:cubicBezTo>
                        <a:pt x="3" y="41"/>
                        <a:pt x="3" y="41"/>
                        <a:pt x="3" y="41"/>
                      </a:cubicBezTo>
                      <a:close/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cubicBezTo>
                        <a:pt x="2" y="22"/>
                        <a:pt x="2" y="22"/>
                        <a:pt x="3" y="22"/>
                      </a:cubicBezTo>
                      <a:cubicBezTo>
                        <a:pt x="3" y="22"/>
                        <a:pt x="3" y="22"/>
                        <a:pt x="2" y="23"/>
                      </a:cubicBezTo>
                      <a:cubicBezTo>
                        <a:pt x="2" y="22"/>
                        <a:pt x="2" y="23"/>
                        <a:pt x="2" y="22"/>
                      </a:cubicBezTo>
                      <a:close/>
                      <a:moveTo>
                        <a:pt x="4" y="23"/>
                      </a:moveTo>
                      <a:cubicBezTo>
                        <a:pt x="4" y="23"/>
                        <a:pt x="3" y="23"/>
                        <a:pt x="3" y="23"/>
                      </a:cubicBezTo>
                      <a:cubicBezTo>
                        <a:pt x="3" y="22"/>
                        <a:pt x="4" y="23"/>
                        <a:pt x="5" y="22"/>
                      </a:cubicBezTo>
                      <a:cubicBezTo>
                        <a:pt x="5" y="22"/>
                        <a:pt x="5" y="22"/>
                        <a:pt x="5" y="23"/>
                      </a:cubicBezTo>
                      <a:cubicBezTo>
                        <a:pt x="5" y="23"/>
                        <a:pt x="5" y="23"/>
                        <a:pt x="5" y="24"/>
                      </a:cubicBezTo>
                      <a:cubicBezTo>
                        <a:pt x="4" y="24"/>
                        <a:pt x="5" y="23"/>
                        <a:pt x="4" y="23"/>
                      </a:cubicBezTo>
                      <a:cubicBezTo>
                        <a:pt x="4" y="23"/>
                        <a:pt x="3" y="24"/>
                        <a:pt x="2" y="25"/>
                      </a:cubicBezTo>
                      <a:cubicBezTo>
                        <a:pt x="2" y="24"/>
                        <a:pt x="2" y="24"/>
                        <a:pt x="3" y="24"/>
                      </a:cubicBezTo>
                      <a:cubicBezTo>
                        <a:pt x="3" y="23"/>
                        <a:pt x="3" y="24"/>
                        <a:pt x="4" y="23"/>
                      </a:cubicBezTo>
                      <a:close/>
                      <a:moveTo>
                        <a:pt x="3" y="22"/>
                      </a:move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2"/>
                        <a:pt x="4" y="22"/>
                        <a:pt x="4" y="22"/>
                      </a:cubicBezTo>
                      <a:cubicBezTo>
                        <a:pt x="4" y="22"/>
                        <a:pt x="3" y="22"/>
                        <a:pt x="3" y="22"/>
                      </a:cubicBezTo>
                      <a:close/>
                      <a:moveTo>
                        <a:pt x="3" y="19"/>
                      </a:move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19"/>
                        <a:pt x="3" y="19"/>
                        <a:pt x="3" y="20"/>
                      </a:cubicBezTo>
                      <a:cubicBezTo>
                        <a:pt x="3" y="20"/>
                        <a:pt x="3" y="20"/>
                        <a:pt x="3" y="19"/>
                      </a:cubicBezTo>
                      <a:close/>
                      <a:moveTo>
                        <a:pt x="4" y="16"/>
                      </a:moveTo>
                      <a:cubicBezTo>
                        <a:pt x="4" y="17"/>
                        <a:pt x="4" y="17"/>
                        <a:pt x="3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6"/>
                        <a:pt x="4" y="16"/>
                        <a:pt x="4" y="16"/>
                      </a:cubicBezTo>
                      <a:close/>
                      <a:moveTo>
                        <a:pt x="5" y="16"/>
                      </a:moveTo>
                      <a:cubicBezTo>
                        <a:pt x="4" y="16"/>
                        <a:pt x="4" y="17"/>
                        <a:pt x="4" y="17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4" y="17"/>
                        <a:pt x="4" y="15"/>
                        <a:pt x="5" y="16"/>
                      </a:cubicBezTo>
                      <a:close/>
                      <a:moveTo>
                        <a:pt x="5" y="20"/>
                      </a:move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5" y="20"/>
                        <a:pt x="5" y="20"/>
                        <a:pt x="5" y="20"/>
                      </a:cubicBezTo>
                      <a:close/>
                      <a:moveTo>
                        <a:pt x="6" y="15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6" y="16"/>
                        <a:pt x="6" y="15"/>
                        <a:pt x="6" y="15"/>
                      </a:cubicBezTo>
                      <a:cubicBezTo>
                        <a:pt x="6" y="15"/>
                        <a:pt x="6" y="15"/>
                        <a:pt x="6" y="15"/>
                      </a:cubicBezTo>
                      <a:close/>
                      <a:moveTo>
                        <a:pt x="6" y="45"/>
                      </a:moveTo>
                      <a:cubicBezTo>
                        <a:pt x="6" y="45"/>
                        <a:pt x="7" y="45"/>
                        <a:pt x="7" y="45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6" y="45"/>
                        <a:pt x="6" y="45"/>
                        <a:pt x="6" y="45"/>
                      </a:cubicBezTo>
                      <a:close/>
                      <a:moveTo>
                        <a:pt x="7" y="17"/>
                      </a:moveTo>
                      <a:cubicBezTo>
                        <a:pt x="7" y="18"/>
                        <a:pt x="7" y="18"/>
                        <a:pt x="6" y="18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6" y="18"/>
                        <a:pt x="6" y="17"/>
                        <a:pt x="7" y="17"/>
                      </a:cubicBezTo>
                      <a:close/>
                      <a:moveTo>
                        <a:pt x="7" y="39"/>
                      </a:move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39"/>
                        <a:pt x="7" y="39"/>
                        <a:pt x="7" y="40"/>
                      </a:cubicBezTo>
                      <a:cubicBezTo>
                        <a:pt x="7" y="40"/>
                        <a:pt x="7" y="40"/>
                        <a:pt x="6" y="40"/>
                      </a:cubicBezTo>
                      <a:cubicBezTo>
                        <a:pt x="6" y="40"/>
                        <a:pt x="7" y="40"/>
                        <a:pt x="7" y="39"/>
                      </a:cubicBezTo>
                      <a:close/>
                      <a:moveTo>
                        <a:pt x="10" y="41"/>
                      </a:moveTo>
                      <a:cubicBezTo>
                        <a:pt x="10" y="41"/>
                        <a:pt x="10" y="42"/>
                        <a:pt x="9" y="41"/>
                      </a:cubicBezTo>
                      <a:cubicBezTo>
                        <a:pt x="9" y="41"/>
                        <a:pt x="10" y="41"/>
                        <a:pt x="10" y="41"/>
                      </a:cubicBezTo>
                      <a:close/>
                      <a:moveTo>
                        <a:pt x="9" y="23"/>
                      </a:moveTo>
                      <a:cubicBezTo>
                        <a:pt x="9" y="23"/>
                        <a:pt x="9" y="23"/>
                        <a:pt x="10" y="23"/>
                      </a:cubicBezTo>
                      <a:cubicBezTo>
                        <a:pt x="10" y="23"/>
                        <a:pt x="10" y="23"/>
                        <a:pt x="9" y="23"/>
                      </a:cubicBezTo>
                      <a:close/>
                      <a:moveTo>
                        <a:pt x="9" y="34"/>
                      </a:move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9" y="33"/>
                        <a:pt x="10" y="33"/>
                        <a:pt x="9" y="34"/>
                      </a:cubicBezTo>
                      <a:close/>
                      <a:moveTo>
                        <a:pt x="9" y="43"/>
                      </a:moveTo>
                      <a:cubicBezTo>
                        <a:pt x="8" y="43"/>
                        <a:pt x="8" y="44"/>
                        <a:pt x="8" y="43"/>
                      </a:cubicBezTo>
                      <a:cubicBezTo>
                        <a:pt x="8" y="43"/>
                        <a:pt x="9" y="43"/>
                        <a:pt x="9" y="43"/>
                      </a:cubicBezTo>
                      <a:cubicBezTo>
                        <a:pt x="9" y="43"/>
                        <a:pt x="9" y="43"/>
                        <a:pt x="9" y="43"/>
                      </a:cubicBezTo>
                      <a:close/>
                      <a:moveTo>
                        <a:pt x="8" y="20"/>
                      </a:move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8" y="21"/>
                        <a:pt x="8" y="21"/>
                        <a:pt x="8" y="20"/>
                      </a:cubicBezTo>
                      <a:close/>
                      <a:moveTo>
                        <a:pt x="8" y="21"/>
                      </a:move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2"/>
                        <a:pt x="8" y="21"/>
                        <a:pt x="8" y="21"/>
                      </a:cubicBezTo>
                      <a:close/>
                      <a:moveTo>
                        <a:pt x="8" y="22"/>
                      </a:moveTo>
                      <a:cubicBezTo>
                        <a:pt x="7" y="23"/>
                        <a:pt x="7" y="24"/>
                        <a:pt x="7" y="24"/>
                      </a:cubicBezTo>
                      <a:cubicBezTo>
                        <a:pt x="7" y="23"/>
                        <a:pt x="7" y="23"/>
                        <a:pt x="7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lose/>
                      <a:moveTo>
                        <a:pt x="7" y="18"/>
                      </a:moveTo>
                      <a:cubicBezTo>
                        <a:pt x="7" y="18"/>
                        <a:pt x="7" y="19"/>
                        <a:pt x="7" y="19"/>
                      </a:cubicBezTo>
                      <a:cubicBezTo>
                        <a:pt x="7" y="18"/>
                        <a:pt x="7" y="18"/>
                        <a:pt x="7" y="18"/>
                      </a:cubicBezTo>
                      <a:close/>
                      <a:moveTo>
                        <a:pt x="8" y="13"/>
                      </a:moveTo>
                      <a:cubicBezTo>
                        <a:pt x="7" y="14"/>
                        <a:pt x="7" y="13"/>
                        <a:pt x="7" y="13"/>
                      </a:cubicBezTo>
                      <a:cubicBezTo>
                        <a:pt x="8" y="13"/>
                        <a:pt x="8" y="13"/>
                        <a:pt x="8" y="13"/>
                      </a:cubicBezTo>
                      <a:close/>
                      <a:moveTo>
                        <a:pt x="8" y="16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7" y="17"/>
                        <a:pt x="7" y="16"/>
                        <a:pt x="8" y="16"/>
                      </a:cubicBezTo>
                      <a:close/>
                      <a:moveTo>
                        <a:pt x="10" y="11"/>
                      </a:move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1"/>
                      </a:cubicBezTo>
                      <a:cubicBezTo>
                        <a:pt x="9" y="11"/>
                        <a:pt x="9" y="12"/>
                        <a:pt x="10" y="11"/>
                      </a:cubicBezTo>
                      <a:close/>
                      <a:moveTo>
                        <a:pt x="10" y="13"/>
                      </a:moveTo>
                      <a:cubicBezTo>
                        <a:pt x="10" y="14"/>
                        <a:pt x="10" y="13"/>
                        <a:pt x="9" y="14"/>
                      </a:cubicBezTo>
                      <a:cubicBezTo>
                        <a:pt x="9" y="13"/>
                        <a:pt x="9" y="13"/>
                        <a:pt x="10" y="12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lose/>
                      <a:moveTo>
                        <a:pt x="13" y="18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3" y="19"/>
                        <a:pt x="13" y="20"/>
                        <a:pt x="13" y="20"/>
                      </a:cubicBezTo>
                      <a:cubicBezTo>
                        <a:pt x="12" y="21"/>
                        <a:pt x="13" y="20"/>
                        <a:pt x="12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18"/>
                        <a:pt x="12" y="16"/>
                        <a:pt x="11" y="15"/>
                      </a:cubicBezTo>
                      <a:cubicBezTo>
                        <a:pt x="11" y="16"/>
                        <a:pt x="10" y="17"/>
                        <a:pt x="11" y="18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cubicBezTo>
                        <a:pt x="11" y="18"/>
                        <a:pt x="12" y="17"/>
                        <a:pt x="12" y="18"/>
                      </a:cubicBezTo>
                      <a:cubicBezTo>
                        <a:pt x="12" y="18"/>
                        <a:pt x="11" y="18"/>
                        <a:pt x="11" y="18"/>
                      </a:cubicBezTo>
                      <a:cubicBezTo>
                        <a:pt x="11" y="18"/>
                        <a:pt x="11" y="18"/>
                        <a:pt x="11" y="18"/>
                      </a:cubicBezTo>
                      <a:cubicBezTo>
                        <a:pt x="11" y="18"/>
                        <a:pt x="10" y="18"/>
                        <a:pt x="10" y="19"/>
                      </a:cubicBezTo>
                      <a:cubicBezTo>
                        <a:pt x="10" y="19"/>
                        <a:pt x="10" y="18"/>
                        <a:pt x="10" y="18"/>
                      </a:cubicBezTo>
                      <a:cubicBezTo>
                        <a:pt x="9" y="19"/>
                        <a:pt x="9" y="19"/>
                        <a:pt x="9" y="20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0"/>
                        <a:pt x="9" y="20"/>
                        <a:pt x="9" y="20"/>
                      </a:cubicBezTo>
                      <a:cubicBezTo>
                        <a:pt x="9" y="19"/>
                        <a:pt x="8" y="19"/>
                        <a:pt x="8" y="19"/>
                      </a:cubicBezTo>
                      <a:cubicBezTo>
                        <a:pt x="8" y="20"/>
                        <a:pt x="8" y="21"/>
                        <a:pt x="7" y="20"/>
                      </a:cubicBezTo>
                      <a:cubicBezTo>
                        <a:pt x="7" y="20"/>
                        <a:pt x="8" y="20"/>
                        <a:pt x="8" y="19"/>
                      </a:cubicBezTo>
                      <a:cubicBezTo>
                        <a:pt x="8" y="19"/>
                        <a:pt x="7" y="20"/>
                        <a:pt x="7" y="19"/>
                      </a:cubicBezTo>
                      <a:cubicBezTo>
                        <a:pt x="7" y="19"/>
                        <a:pt x="7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8"/>
                        <a:pt x="7" y="17"/>
                        <a:pt x="8" y="17"/>
                      </a:cubicBezTo>
                      <a:cubicBezTo>
                        <a:pt x="8" y="17"/>
                        <a:pt x="9" y="17"/>
                        <a:pt x="9" y="17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9" y="15"/>
                        <a:pt x="9" y="15"/>
                        <a:pt x="9" y="16"/>
                      </a:cubicBezTo>
                      <a:cubicBezTo>
                        <a:pt x="9" y="15"/>
                        <a:pt x="9" y="15"/>
                        <a:pt x="9" y="14"/>
                      </a:cubicBezTo>
                      <a:cubicBezTo>
                        <a:pt x="9" y="14"/>
                        <a:pt x="10" y="14"/>
                        <a:pt x="10" y="14"/>
                      </a:cubicBezTo>
                      <a:cubicBezTo>
                        <a:pt x="10" y="13"/>
                        <a:pt x="10" y="13"/>
                        <a:pt x="11" y="12"/>
                      </a:cubicBezTo>
                      <a:cubicBezTo>
                        <a:pt x="11" y="12"/>
                        <a:pt x="11" y="13"/>
                        <a:pt x="11" y="14"/>
                      </a:cubicBezTo>
                      <a:cubicBezTo>
                        <a:pt x="11" y="13"/>
                        <a:pt x="12" y="13"/>
                        <a:pt x="12" y="12"/>
                      </a:cubicBezTo>
                      <a:cubicBezTo>
                        <a:pt x="12" y="12"/>
                        <a:pt x="12" y="13"/>
                        <a:pt x="11" y="13"/>
                      </a:cubicBezTo>
                      <a:cubicBezTo>
                        <a:pt x="11" y="12"/>
                        <a:pt x="12" y="12"/>
                        <a:pt x="12" y="11"/>
                      </a:cubicBezTo>
                      <a:cubicBezTo>
                        <a:pt x="12" y="11"/>
                        <a:pt x="11" y="12"/>
                        <a:pt x="11" y="11"/>
                      </a:cubicBezTo>
                      <a:cubicBezTo>
                        <a:pt x="12" y="11"/>
                        <a:pt x="12" y="11"/>
                        <a:pt x="12" y="10"/>
                      </a:cubicBezTo>
                      <a:cubicBezTo>
                        <a:pt x="12" y="11"/>
                        <a:pt x="13" y="12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3" y="14"/>
                        <a:pt x="13" y="15"/>
                        <a:pt x="13" y="16"/>
                      </a:cubicBezTo>
                      <a:cubicBezTo>
                        <a:pt x="14" y="16"/>
                        <a:pt x="13" y="18"/>
                        <a:pt x="13" y="18"/>
                      </a:cubicBezTo>
                      <a:close/>
                      <a:moveTo>
                        <a:pt x="11" y="20"/>
                      </a:move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0"/>
                        <a:pt x="11" y="20"/>
                        <a:pt x="12" y="20"/>
                      </a:cubicBezTo>
                      <a:cubicBezTo>
                        <a:pt x="12" y="20"/>
                        <a:pt x="11" y="20"/>
                        <a:pt x="11" y="20"/>
                      </a:cubicBezTo>
                      <a:close/>
                      <a:moveTo>
                        <a:pt x="12" y="21"/>
                      </a:move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21"/>
                        <a:pt x="11" y="22"/>
                        <a:pt x="11" y="21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lose/>
                      <a:moveTo>
                        <a:pt x="11" y="22"/>
                      </a:moveTo>
                      <a:cubicBezTo>
                        <a:pt x="11" y="23"/>
                        <a:pt x="10" y="23"/>
                        <a:pt x="10" y="23"/>
                      </a:cubicBezTo>
                      <a:cubicBezTo>
                        <a:pt x="10" y="23"/>
                        <a:pt x="11" y="23"/>
                        <a:pt x="11" y="22"/>
                      </a:cubicBezTo>
                      <a:close/>
                      <a:moveTo>
                        <a:pt x="15" y="17"/>
                      </a:move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4" y="16"/>
                        <a:pt x="15" y="17"/>
                        <a:pt x="15" y="17"/>
                      </a:cubicBezTo>
                      <a:close/>
                      <a:moveTo>
                        <a:pt x="14" y="15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5" y="15"/>
                      </a:cubicBezTo>
                      <a:cubicBezTo>
                        <a:pt x="15" y="15"/>
                        <a:pt x="14" y="15"/>
                        <a:pt x="14" y="15"/>
                      </a:cubicBezTo>
                      <a:close/>
                      <a:moveTo>
                        <a:pt x="17" y="10"/>
                      </a:moveTo>
                      <a:cubicBezTo>
                        <a:pt x="17" y="11"/>
                        <a:pt x="17" y="11"/>
                        <a:pt x="17" y="12"/>
                      </a:cubicBezTo>
                      <a:cubicBezTo>
                        <a:pt x="17" y="13"/>
                        <a:pt x="17" y="12"/>
                        <a:pt x="16" y="12"/>
                      </a:cubicBezTo>
                      <a:cubicBezTo>
                        <a:pt x="16" y="12"/>
                        <a:pt x="16" y="12"/>
                        <a:pt x="15" y="12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4"/>
                        <a:pt x="15" y="14"/>
                        <a:pt x="14" y="14"/>
                      </a:cubicBezTo>
                      <a:cubicBezTo>
                        <a:pt x="14" y="13"/>
                        <a:pt x="14" y="13"/>
                        <a:pt x="14" y="12"/>
                      </a:cubicBezTo>
                      <a:cubicBezTo>
                        <a:pt x="14" y="11"/>
                        <a:pt x="15" y="12"/>
                        <a:pt x="15" y="12"/>
                      </a:cubicBezTo>
                      <a:cubicBezTo>
                        <a:pt x="16" y="11"/>
                        <a:pt x="17" y="12"/>
                        <a:pt x="17" y="11"/>
                      </a:cubicBezTo>
                      <a:cubicBezTo>
                        <a:pt x="16" y="11"/>
                        <a:pt x="16" y="10"/>
                        <a:pt x="16" y="9"/>
                      </a:cubicBezTo>
                      <a:cubicBezTo>
                        <a:pt x="17" y="9"/>
                        <a:pt x="17" y="10"/>
                        <a:pt x="17" y="10"/>
                      </a:cubicBezTo>
                      <a:close/>
                      <a:moveTo>
                        <a:pt x="17" y="17"/>
                      </a:move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6" y="17"/>
                        <a:pt x="17" y="17"/>
                        <a:pt x="17" y="17"/>
                      </a:cubicBezTo>
                      <a:close/>
                      <a:moveTo>
                        <a:pt x="15" y="15"/>
                      </a:moveTo>
                      <a:cubicBezTo>
                        <a:pt x="16" y="14"/>
                        <a:pt x="17" y="14"/>
                        <a:pt x="17" y="16"/>
                      </a:cubicBezTo>
                      <a:cubicBezTo>
                        <a:pt x="17" y="16"/>
                        <a:pt x="17" y="16"/>
                        <a:pt x="16" y="16"/>
                      </a:cubicBezTo>
                      <a:cubicBezTo>
                        <a:pt x="16" y="16"/>
                        <a:pt x="16" y="16"/>
                        <a:pt x="15" y="15"/>
                      </a:cubicBezTo>
                      <a:close/>
                      <a:moveTo>
                        <a:pt x="16" y="12"/>
                      </a:moveTo>
                      <a:cubicBezTo>
                        <a:pt x="17" y="12"/>
                        <a:pt x="16" y="14"/>
                        <a:pt x="17" y="14"/>
                      </a:cubicBezTo>
                      <a:cubicBezTo>
                        <a:pt x="16" y="14"/>
                        <a:pt x="16" y="13"/>
                        <a:pt x="16" y="12"/>
                      </a:cubicBezTo>
                      <a:close/>
                      <a:moveTo>
                        <a:pt x="18" y="14"/>
                      </a:moveTo>
                      <a:cubicBezTo>
                        <a:pt x="18" y="14"/>
                        <a:pt x="18" y="14"/>
                        <a:pt x="18" y="15"/>
                      </a:cubicBezTo>
                      <a:cubicBezTo>
                        <a:pt x="17" y="15"/>
                        <a:pt x="17" y="14"/>
                        <a:pt x="18" y="14"/>
                      </a:cubicBezTo>
                      <a:close/>
                      <a:moveTo>
                        <a:pt x="18" y="9"/>
                      </a:move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7" y="9"/>
                        <a:pt x="18" y="8"/>
                        <a:pt x="18" y="8"/>
                      </a:cubicBezTo>
                      <a:cubicBezTo>
                        <a:pt x="18" y="8"/>
                        <a:pt x="18" y="9"/>
                        <a:pt x="18" y="9"/>
                      </a:cubicBezTo>
                      <a:close/>
                      <a:moveTo>
                        <a:pt x="19" y="8"/>
                      </a:moveTo>
                      <a:cubicBezTo>
                        <a:pt x="19" y="8"/>
                        <a:pt x="19" y="8"/>
                        <a:pt x="19" y="9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9" y="8"/>
                        <a:pt x="19" y="8"/>
                        <a:pt x="19" y="8"/>
                      </a:cubicBezTo>
                      <a:close/>
                      <a:moveTo>
                        <a:pt x="20" y="13"/>
                      </a:moveTo>
                      <a:cubicBezTo>
                        <a:pt x="19" y="14"/>
                        <a:pt x="19" y="14"/>
                        <a:pt x="19" y="15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9" y="14"/>
                        <a:pt x="18" y="12"/>
                        <a:pt x="17" y="13"/>
                      </a:cubicBezTo>
                      <a:cubicBezTo>
                        <a:pt x="18" y="12"/>
                        <a:pt x="19" y="12"/>
                        <a:pt x="19" y="12"/>
                      </a:cubicBezTo>
                      <a:cubicBezTo>
                        <a:pt x="19" y="12"/>
                        <a:pt x="19" y="12"/>
                        <a:pt x="19" y="12"/>
                      </a:cubicBezTo>
                      <a:cubicBezTo>
                        <a:pt x="19" y="13"/>
                        <a:pt x="19" y="13"/>
                        <a:pt x="20" y="13"/>
                      </a:cubicBezTo>
                      <a:close/>
                      <a:moveTo>
                        <a:pt x="20" y="14"/>
                      </a:moveTo>
                      <a:cubicBezTo>
                        <a:pt x="20" y="14"/>
                        <a:pt x="20" y="14"/>
                        <a:pt x="19" y="14"/>
                      </a:cubicBezTo>
                      <a:cubicBezTo>
                        <a:pt x="20" y="14"/>
                        <a:pt x="20" y="13"/>
                        <a:pt x="20" y="13"/>
                      </a:cubicBezTo>
                      <a:cubicBezTo>
                        <a:pt x="20" y="13"/>
                        <a:pt x="20" y="14"/>
                        <a:pt x="20" y="14"/>
                      </a:cubicBezTo>
                      <a:close/>
                      <a:moveTo>
                        <a:pt x="22" y="12"/>
                      </a:moveTo>
                      <a:cubicBezTo>
                        <a:pt x="22" y="12"/>
                        <a:pt x="22" y="12"/>
                        <a:pt x="22" y="13"/>
                      </a:cubicBezTo>
                      <a:cubicBezTo>
                        <a:pt x="22" y="12"/>
                        <a:pt x="22" y="12"/>
                        <a:pt x="22" y="11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lose/>
                      <a:moveTo>
                        <a:pt x="23" y="14"/>
                      </a:moveTo>
                      <a:cubicBezTo>
                        <a:pt x="23" y="14"/>
                        <a:pt x="23" y="15"/>
                        <a:pt x="23" y="15"/>
                      </a:cubicBezTo>
                      <a:cubicBezTo>
                        <a:pt x="23" y="15"/>
                        <a:pt x="23" y="15"/>
                        <a:pt x="22" y="15"/>
                      </a:cubicBezTo>
                      <a:cubicBezTo>
                        <a:pt x="22" y="14"/>
                        <a:pt x="23" y="14"/>
                        <a:pt x="23" y="14"/>
                      </a:cubicBezTo>
                      <a:close/>
                      <a:moveTo>
                        <a:pt x="23" y="11"/>
                      </a:move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10"/>
                        <a:pt x="24" y="11"/>
                        <a:pt x="23" y="11"/>
                      </a:cubicBezTo>
                      <a:close/>
                      <a:moveTo>
                        <a:pt x="24" y="13"/>
                      </a:moveTo>
                      <a:cubicBezTo>
                        <a:pt x="24" y="13"/>
                        <a:pt x="24" y="13"/>
                        <a:pt x="24" y="14"/>
                      </a:cubicBezTo>
                      <a:cubicBezTo>
                        <a:pt x="23" y="14"/>
                        <a:pt x="23" y="13"/>
                        <a:pt x="23" y="13"/>
                      </a:cubicBezTo>
                      <a:cubicBezTo>
                        <a:pt x="24" y="12"/>
                        <a:pt x="24" y="13"/>
                        <a:pt x="24" y="13"/>
                      </a:cubicBezTo>
                      <a:close/>
                      <a:moveTo>
                        <a:pt x="24" y="16"/>
                      </a:moveTo>
                      <a:cubicBezTo>
                        <a:pt x="24" y="16"/>
                        <a:pt x="25" y="16"/>
                        <a:pt x="25" y="16"/>
                      </a:cubicBezTo>
                      <a:cubicBezTo>
                        <a:pt x="24" y="16"/>
                        <a:pt x="24" y="16"/>
                        <a:pt x="24" y="16"/>
                      </a:cubicBezTo>
                      <a:close/>
                      <a:moveTo>
                        <a:pt x="25" y="9"/>
                      </a:moveTo>
                      <a:cubicBezTo>
                        <a:pt x="25" y="9"/>
                        <a:pt x="24" y="9"/>
                        <a:pt x="24" y="8"/>
                      </a:cubicBezTo>
                      <a:cubicBezTo>
                        <a:pt x="25" y="8"/>
                        <a:pt x="26" y="9"/>
                        <a:pt x="25" y="9"/>
                      </a:cubicBezTo>
                      <a:close/>
                      <a:moveTo>
                        <a:pt x="26" y="12"/>
                      </a:moveTo>
                      <a:cubicBezTo>
                        <a:pt x="25" y="12"/>
                        <a:pt x="25" y="12"/>
                        <a:pt x="25" y="13"/>
                      </a:cubicBezTo>
                      <a:cubicBezTo>
                        <a:pt x="25" y="12"/>
                        <a:pt x="25" y="12"/>
                        <a:pt x="25" y="11"/>
                      </a:cubicBezTo>
                      <a:cubicBezTo>
                        <a:pt x="25" y="12"/>
                        <a:pt x="25" y="12"/>
                        <a:pt x="26" y="12"/>
                      </a:cubicBezTo>
                      <a:close/>
                      <a:moveTo>
                        <a:pt x="25" y="16"/>
                      </a:move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5" y="15"/>
                        <a:pt x="25" y="15"/>
                        <a:pt x="25" y="16"/>
                      </a:cubicBezTo>
                      <a:close/>
                      <a:moveTo>
                        <a:pt x="28" y="5"/>
                      </a:moveTo>
                      <a:cubicBezTo>
                        <a:pt x="29" y="4"/>
                        <a:pt x="29" y="4"/>
                        <a:pt x="29" y="4"/>
                      </a:cubicBezTo>
                      <a:cubicBezTo>
                        <a:pt x="29" y="4"/>
                        <a:pt x="29" y="5"/>
                        <a:pt x="28" y="5"/>
                      </a:cubicBezTo>
                      <a:close/>
                      <a:moveTo>
                        <a:pt x="30" y="6"/>
                      </a:moveTo>
                      <a:cubicBezTo>
                        <a:pt x="30" y="7"/>
                        <a:pt x="29" y="7"/>
                        <a:pt x="29" y="8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9" y="8"/>
                        <a:pt x="29" y="9"/>
                        <a:pt x="29" y="9"/>
                      </a:cubicBezTo>
                      <a:cubicBezTo>
                        <a:pt x="28" y="10"/>
                        <a:pt x="29" y="10"/>
                        <a:pt x="29" y="11"/>
                      </a:cubicBezTo>
                      <a:cubicBezTo>
                        <a:pt x="28" y="11"/>
                        <a:pt x="28" y="10"/>
                        <a:pt x="28" y="11"/>
                      </a:cubicBezTo>
                      <a:cubicBezTo>
                        <a:pt x="27" y="11"/>
                        <a:pt x="27" y="9"/>
                        <a:pt x="27" y="10"/>
                      </a:cubicBezTo>
                      <a:cubicBezTo>
                        <a:pt x="26" y="10"/>
                        <a:pt x="27" y="11"/>
                        <a:pt x="27" y="11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2"/>
                        <a:pt x="27" y="12"/>
                        <a:pt x="27" y="13"/>
                      </a:cubicBezTo>
                      <a:cubicBezTo>
                        <a:pt x="26" y="13"/>
                        <a:pt x="27" y="14"/>
                        <a:pt x="26" y="14"/>
                      </a:cubicBezTo>
                      <a:cubicBezTo>
                        <a:pt x="26" y="13"/>
                        <a:pt x="26" y="12"/>
                        <a:pt x="26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7" y="9"/>
                        <a:pt x="26" y="9"/>
                        <a:pt x="26" y="8"/>
                      </a:cubicBezTo>
                      <a:cubicBezTo>
                        <a:pt x="26" y="8"/>
                        <a:pt x="26" y="7"/>
                        <a:pt x="27" y="7"/>
                      </a:cubicBezTo>
                      <a:cubicBezTo>
                        <a:pt x="27" y="7"/>
                        <a:pt x="27" y="7"/>
                        <a:pt x="28" y="7"/>
                      </a:cubicBezTo>
                      <a:cubicBezTo>
                        <a:pt x="28" y="7"/>
                        <a:pt x="28" y="6"/>
                        <a:pt x="28" y="6"/>
                      </a:cubicBezTo>
                      <a:cubicBezTo>
                        <a:pt x="27" y="7"/>
                        <a:pt x="26" y="6"/>
                        <a:pt x="26" y="7"/>
                      </a:cubicBezTo>
                      <a:cubicBezTo>
                        <a:pt x="26" y="6"/>
                        <a:pt x="26" y="5"/>
                        <a:pt x="26" y="5"/>
                      </a:cubicBezTo>
                      <a:cubicBezTo>
                        <a:pt x="26" y="5"/>
                        <a:pt x="26" y="4"/>
                        <a:pt x="27" y="4"/>
                      </a:cubicBezTo>
                      <a:cubicBezTo>
                        <a:pt x="27" y="5"/>
                        <a:pt x="26" y="5"/>
                        <a:pt x="26" y="5"/>
                      </a:cubicBezTo>
                      <a:cubicBezTo>
                        <a:pt x="27" y="5"/>
                        <a:pt x="27" y="6"/>
                        <a:pt x="28" y="6"/>
                      </a:cubicBezTo>
                      <a:cubicBezTo>
                        <a:pt x="28" y="5"/>
                        <a:pt x="28" y="6"/>
                        <a:pt x="28" y="5"/>
                      </a:cubicBezTo>
                      <a:cubicBezTo>
                        <a:pt x="28" y="5"/>
                        <a:pt x="28" y="4"/>
                        <a:pt x="28" y="4"/>
                      </a:cubicBezTo>
                      <a:cubicBezTo>
                        <a:pt x="28" y="4"/>
                        <a:pt x="28" y="4"/>
                        <a:pt x="28" y="5"/>
                      </a:cubicBezTo>
                      <a:cubicBezTo>
                        <a:pt x="28" y="5"/>
                        <a:pt x="28" y="5"/>
                        <a:pt x="29" y="5"/>
                      </a:cubicBezTo>
                      <a:cubicBezTo>
                        <a:pt x="29" y="5"/>
                        <a:pt x="28" y="5"/>
                        <a:pt x="28" y="6"/>
                      </a:cubicBezTo>
                      <a:cubicBezTo>
                        <a:pt x="29" y="6"/>
                        <a:pt x="29" y="5"/>
                        <a:pt x="29" y="5"/>
                      </a:cubicBezTo>
                      <a:cubicBezTo>
                        <a:pt x="29" y="6"/>
                        <a:pt x="29" y="7"/>
                        <a:pt x="30" y="6"/>
                      </a:cubicBezTo>
                      <a:close/>
                      <a:moveTo>
                        <a:pt x="28" y="34"/>
                      </a:moveTo>
                      <a:cubicBezTo>
                        <a:pt x="29" y="34"/>
                        <a:pt x="28" y="35"/>
                        <a:pt x="28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lose/>
                      <a:moveTo>
                        <a:pt x="28" y="32"/>
                      </a:moveTo>
                      <a:cubicBezTo>
                        <a:pt x="28" y="32"/>
                        <a:pt x="29" y="31"/>
                        <a:pt x="29" y="31"/>
                      </a:cubicBezTo>
                      <a:cubicBezTo>
                        <a:pt x="29" y="32"/>
                        <a:pt x="28" y="32"/>
                        <a:pt x="28" y="32"/>
                      </a:cubicBezTo>
                      <a:close/>
                      <a:moveTo>
                        <a:pt x="27" y="15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8" y="13"/>
                        <a:pt x="28" y="13"/>
                        <a:pt x="28" y="13"/>
                      </a:cubicBezTo>
                      <a:cubicBezTo>
                        <a:pt x="28" y="13"/>
                        <a:pt x="28" y="12"/>
                        <a:pt x="29" y="12"/>
                      </a:cubicBezTo>
                      <a:cubicBezTo>
                        <a:pt x="29" y="12"/>
                        <a:pt x="29" y="13"/>
                        <a:pt x="29" y="13"/>
                      </a:cubicBezTo>
                      <a:cubicBezTo>
                        <a:pt x="29" y="13"/>
                        <a:pt x="29" y="12"/>
                        <a:pt x="30" y="12"/>
                      </a:cubicBezTo>
                      <a:cubicBezTo>
                        <a:pt x="30" y="13"/>
                        <a:pt x="29" y="13"/>
                        <a:pt x="29" y="14"/>
                      </a:cubicBezTo>
                      <a:cubicBezTo>
                        <a:pt x="28" y="14"/>
                        <a:pt x="28" y="14"/>
                        <a:pt x="27" y="15"/>
                      </a:cubicBezTo>
                      <a:close/>
                      <a:moveTo>
                        <a:pt x="29" y="10"/>
                      </a:moveTo>
                      <a:cubicBezTo>
                        <a:pt x="30" y="9"/>
                        <a:pt x="30" y="10"/>
                        <a:pt x="30" y="1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lose/>
                      <a:moveTo>
                        <a:pt x="28" y="13"/>
                      </a:moveTo>
                      <a:cubicBezTo>
                        <a:pt x="28" y="13"/>
                        <a:pt x="28" y="13"/>
                        <a:pt x="27" y="12"/>
                      </a:cubicBezTo>
                      <a:cubicBezTo>
                        <a:pt x="28" y="12"/>
                        <a:pt x="28" y="12"/>
                        <a:pt x="28" y="12"/>
                      </a:cubicBezTo>
                      <a:cubicBezTo>
                        <a:pt x="29" y="12"/>
                        <a:pt x="28" y="13"/>
                        <a:pt x="28" y="13"/>
                      </a:cubicBezTo>
                      <a:close/>
                      <a:moveTo>
                        <a:pt x="27" y="16"/>
                      </a:moveTo>
                      <a:cubicBezTo>
                        <a:pt x="27" y="16"/>
                        <a:pt x="27" y="15"/>
                        <a:pt x="27" y="15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7" y="15"/>
                        <a:pt x="27" y="16"/>
                        <a:pt x="27" y="16"/>
                      </a:cubicBezTo>
                      <a:close/>
                      <a:moveTo>
                        <a:pt x="27" y="34"/>
                      </a:moveTo>
                      <a:cubicBezTo>
                        <a:pt x="27" y="33"/>
                        <a:pt x="28" y="33"/>
                        <a:pt x="27" y="34"/>
                      </a:cubicBezTo>
                      <a:cubicBezTo>
                        <a:pt x="27" y="34"/>
                        <a:pt x="27" y="34"/>
                        <a:pt x="27" y="34"/>
                      </a:cubicBezTo>
                      <a:cubicBezTo>
                        <a:pt x="27" y="34"/>
                        <a:pt x="27" y="34"/>
                        <a:pt x="27" y="34"/>
                      </a:cubicBezTo>
                      <a:close/>
                      <a:moveTo>
                        <a:pt x="27" y="15"/>
                      </a:moveTo>
                      <a:cubicBezTo>
                        <a:pt x="27" y="15"/>
                        <a:pt x="26" y="15"/>
                        <a:pt x="26" y="15"/>
                      </a:cubicBezTo>
                      <a:cubicBezTo>
                        <a:pt x="26" y="14"/>
                        <a:pt x="27" y="14"/>
                        <a:pt x="27" y="15"/>
                      </a:cubicBezTo>
                      <a:close/>
                      <a:moveTo>
                        <a:pt x="27" y="37"/>
                      </a:moveTo>
                      <a:cubicBezTo>
                        <a:pt x="27" y="38"/>
                        <a:pt x="27" y="38"/>
                        <a:pt x="27" y="38"/>
                      </a:cubicBezTo>
                      <a:cubicBezTo>
                        <a:pt x="27" y="38"/>
                        <a:pt x="27" y="38"/>
                        <a:pt x="27" y="38"/>
                      </a:cubicBezTo>
                      <a:cubicBezTo>
                        <a:pt x="27" y="38"/>
                        <a:pt x="27" y="38"/>
                        <a:pt x="27" y="37"/>
                      </a:cubicBezTo>
                      <a:close/>
                      <a:moveTo>
                        <a:pt x="30" y="10"/>
                      </a:moveTo>
                      <a:cubicBezTo>
                        <a:pt x="30" y="9"/>
                        <a:pt x="30" y="9"/>
                        <a:pt x="30" y="9"/>
                      </a:cubicBezTo>
                      <a:cubicBezTo>
                        <a:pt x="30" y="9"/>
                        <a:pt x="29" y="9"/>
                        <a:pt x="29" y="9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30" y="9"/>
                        <a:pt x="30" y="9"/>
                        <a:pt x="30" y="10"/>
                      </a:cubicBezTo>
                      <a:close/>
                      <a:moveTo>
                        <a:pt x="30" y="11"/>
                      </a:move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0"/>
                        <a:pt x="31" y="10"/>
                        <a:pt x="30" y="11"/>
                      </a:cubicBezTo>
                      <a:close/>
                      <a:moveTo>
                        <a:pt x="32" y="12"/>
                      </a:move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1" y="12"/>
                        <a:pt x="32" y="12"/>
                        <a:pt x="32" y="12"/>
                      </a:cubicBezTo>
                      <a:close/>
                      <a:moveTo>
                        <a:pt x="32" y="13"/>
                      </a:move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lose/>
                      <a:moveTo>
                        <a:pt x="32" y="23"/>
                      </a:moveTo>
                      <a:cubicBezTo>
                        <a:pt x="32" y="23"/>
                        <a:pt x="32" y="22"/>
                        <a:pt x="32" y="22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lose/>
                      <a:moveTo>
                        <a:pt x="32" y="23"/>
                      </a:move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lose/>
                      <a:moveTo>
                        <a:pt x="33" y="31"/>
                      </a:moveTo>
                      <a:cubicBezTo>
                        <a:pt x="33" y="31"/>
                        <a:pt x="33" y="32"/>
                        <a:pt x="34" y="3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0"/>
                        <a:pt x="33" y="31"/>
                        <a:pt x="33" y="30"/>
                      </a:cubicBezTo>
                      <a:cubicBezTo>
                        <a:pt x="34" y="30"/>
                        <a:pt x="34" y="30"/>
                        <a:pt x="34" y="29"/>
                      </a:cubicBezTo>
                      <a:cubicBezTo>
                        <a:pt x="35" y="30"/>
                        <a:pt x="34" y="31"/>
                        <a:pt x="34" y="31"/>
                      </a:cubicBezTo>
                      <a:cubicBezTo>
                        <a:pt x="34" y="31"/>
                        <a:pt x="34" y="32"/>
                        <a:pt x="33" y="32"/>
                      </a:cubicBezTo>
                      <a:cubicBezTo>
                        <a:pt x="33" y="32"/>
                        <a:pt x="33" y="33"/>
                        <a:pt x="33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33" y="32"/>
                        <a:pt x="33" y="32"/>
                        <a:pt x="33" y="31"/>
                      </a:cubicBezTo>
                      <a:close/>
                      <a:moveTo>
                        <a:pt x="33" y="30"/>
                      </a:moveTo>
                      <a:cubicBezTo>
                        <a:pt x="33" y="29"/>
                        <a:pt x="33" y="29"/>
                        <a:pt x="33" y="28"/>
                      </a:cubicBezTo>
                      <a:cubicBezTo>
                        <a:pt x="33" y="28"/>
                        <a:pt x="34" y="28"/>
                        <a:pt x="34" y="28"/>
                      </a:cubicBezTo>
                      <a:cubicBezTo>
                        <a:pt x="34" y="29"/>
                        <a:pt x="34" y="29"/>
                        <a:pt x="33" y="30"/>
                      </a:cubicBezTo>
                      <a:close/>
                      <a:moveTo>
                        <a:pt x="33" y="33"/>
                      </a:moveTo>
                      <a:cubicBezTo>
                        <a:pt x="33" y="33"/>
                        <a:pt x="33" y="33"/>
                        <a:pt x="32" y="33"/>
                      </a:cubicBezTo>
                      <a:cubicBezTo>
                        <a:pt x="32" y="33"/>
                        <a:pt x="32" y="33"/>
                        <a:pt x="33" y="32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lose/>
                      <a:moveTo>
                        <a:pt x="32" y="31"/>
                      </a:moveTo>
                      <a:cubicBezTo>
                        <a:pt x="32" y="31"/>
                        <a:pt x="32" y="30"/>
                        <a:pt x="33" y="30"/>
                      </a:cubicBezTo>
                      <a:cubicBezTo>
                        <a:pt x="33" y="31"/>
                        <a:pt x="33" y="31"/>
                        <a:pt x="32" y="31"/>
                      </a:cubicBezTo>
                      <a:close/>
                      <a:moveTo>
                        <a:pt x="32" y="32"/>
                      </a:moveTo>
                      <a:cubicBezTo>
                        <a:pt x="32" y="32"/>
                        <a:pt x="32" y="32"/>
                        <a:pt x="32" y="32"/>
                      </a:cubicBezTo>
                      <a:cubicBezTo>
                        <a:pt x="32" y="31"/>
                        <a:pt x="33" y="31"/>
                        <a:pt x="32" y="32"/>
                      </a:cubicBezTo>
                      <a:close/>
                      <a:moveTo>
                        <a:pt x="33" y="19"/>
                      </a:moveTo>
                      <a:cubicBezTo>
                        <a:pt x="33" y="19"/>
                        <a:pt x="33" y="20"/>
                        <a:pt x="33" y="20"/>
                      </a:cubicBezTo>
                      <a:cubicBezTo>
                        <a:pt x="32" y="20"/>
                        <a:pt x="32" y="19"/>
                        <a:pt x="33" y="19"/>
                      </a:cubicBezTo>
                      <a:close/>
                      <a:moveTo>
                        <a:pt x="33" y="23"/>
                      </a:moveTo>
                      <a:cubicBezTo>
                        <a:pt x="33" y="24"/>
                        <a:pt x="33" y="24"/>
                        <a:pt x="33" y="25"/>
                      </a:cubicBezTo>
                      <a:cubicBezTo>
                        <a:pt x="33" y="25"/>
                        <a:pt x="33" y="25"/>
                        <a:pt x="32" y="25"/>
                      </a:cubicBezTo>
                      <a:cubicBezTo>
                        <a:pt x="32" y="24"/>
                        <a:pt x="32" y="24"/>
                        <a:pt x="33" y="23"/>
                      </a:cubicBezTo>
                      <a:close/>
                      <a:moveTo>
                        <a:pt x="33" y="22"/>
                      </a:move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lose/>
                      <a:moveTo>
                        <a:pt x="33" y="25"/>
                      </a:moveTo>
                      <a:cubicBezTo>
                        <a:pt x="34" y="24"/>
                        <a:pt x="34" y="24"/>
                        <a:pt x="34" y="24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5" y="26"/>
                        <a:pt x="34" y="26"/>
                      </a:cubicBezTo>
                      <a:cubicBezTo>
                        <a:pt x="34" y="26"/>
                        <a:pt x="34" y="25"/>
                        <a:pt x="33" y="25"/>
                      </a:cubicBezTo>
                      <a:close/>
                      <a:moveTo>
                        <a:pt x="34" y="20"/>
                      </a:moveTo>
                      <a:cubicBezTo>
                        <a:pt x="34" y="20"/>
                        <a:pt x="34" y="20"/>
                        <a:pt x="34" y="20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34" y="21"/>
                        <a:pt x="33" y="21"/>
                        <a:pt x="34" y="20"/>
                      </a:cubicBezTo>
                      <a:close/>
                      <a:moveTo>
                        <a:pt x="34" y="17"/>
                      </a:moveTo>
                      <a:cubicBezTo>
                        <a:pt x="34" y="17"/>
                        <a:pt x="34" y="17"/>
                        <a:pt x="34" y="17"/>
                      </a:cubicBezTo>
                      <a:cubicBezTo>
                        <a:pt x="34" y="17"/>
                        <a:pt x="34" y="17"/>
                        <a:pt x="34" y="18"/>
                      </a:cubicBezTo>
                      <a:cubicBezTo>
                        <a:pt x="34" y="18"/>
                        <a:pt x="34" y="17"/>
                        <a:pt x="34" y="17"/>
                      </a:cubicBezTo>
                      <a:close/>
                      <a:moveTo>
                        <a:pt x="34" y="14"/>
                      </a:moveTo>
                      <a:cubicBezTo>
                        <a:pt x="34" y="14"/>
                        <a:pt x="33" y="14"/>
                        <a:pt x="34" y="14"/>
                      </a:cubicBezTo>
                      <a:cubicBezTo>
                        <a:pt x="34" y="13"/>
                        <a:pt x="34" y="14"/>
                        <a:pt x="34" y="14"/>
                      </a:cubicBezTo>
                      <a:close/>
                      <a:moveTo>
                        <a:pt x="35" y="16"/>
                      </a:moveTo>
                      <a:cubicBezTo>
                        <a:pt x="34" y="16"/>
                        <a:pt x="33" y="17"/>
                        <a:pt x="33" y="16"/>
                      </a:cubicBezTo>
                      <a:cubicBezTo>
                        <a:pt x="34" y="16"/>
                        <a:pt x="35" y="15"/>
                        <a:pt x="35" y="16"/>
                      </a:cubicBezTo>
                      <a:close/>
                      <a:moveTo>
                        <a:pt x="35" y="13"/>
                      </a:moveTo>
                      <a:cubicBezTo>
                        <a:pt x="34" y="14"/>
                        <a:pt x="34" y="13"/>
                        <a:pt x="35" y="13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lose/>
                      <a:moveTo>
                        <a:pt x="36" y="12"/>
                      </a:moveTo>
                      <a:cubicBezTo>
                        <a:pt x="36" y="12"/>
                        <a:pt x="35" y="13"/>
                        <a:pt x="35" y="13"/>
                      </a:cubicBezTo>
                      <a:cubicBezTo>
                        <a:pt x="35" y="13"/>
                        <a:pt x="35" y="13"/>
                        <a:pt x="35" y="12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lose/>
                      <a:moveTo>
                        <a:pt x="36" y="14"/>
                      </a:moveTo>
                      <a:cubicBezTo>
                        <a:pt x="35" y="14"/>
                        <a:pt x="35" y="15"/>
                        <a:pt x="35" y="14"/>
                      </a:cubicBezTo>
                      <a:cubicBezTo>
                        <a:pt x="35" y="14"/>
                        <a:pt x="35" y="14"/>
                        <a:pt x="36" y="14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lose/>
                      <a:moveTo>
                        <a:pt x="35" y="18"/>
                      </a:moveTo>
                      <a:cubicBezTo>
                        <a:pt x="35" y="18"/>
                        <a:pt x="35" y="18"/>
                        <a:pt x="36" y="17"/>
                      </a:cubicBezTo>
                      <a:cubicBezTo>
                        <a:pt x="36" y="18"/>
                        <a:pt x="36" y="18"/>
                        <a:pt x="35" y="18"/>
                      </a:cubicBezTo>
                      <a:close/>
                      <a:moveTo>
                        <a:pt x="35" y="19"/>
                      </a:move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4" y="28"/>
                      </a:cubicBezTo>
                      <a:cubicBezTo>
                        <a:pt x="35" y="28"/>
                        <a:pt x="36" y="28"/>
                        <a:pt x="35" y="29"/>
                      </a:cubicBezTo>
                      <a:cubicBezTo>
                        <a:pt x="35" y="29"/>
                        <a:pt x="35" y="29"/>
                        <a:pt x="34" y="29"/>
                      </a:cubicBezTo>
                      <a:close/>
                      <a:moveTo>
                        <a:pt x="33" y="35"/>
                      </a:moveTo>
                      <a:cubicBezTo>
                        <a:pt x="33" y="34"/>
                        <a:pt x="34" y="33"/>
                        <a:pt x="34" y="33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35" y="32"/>
                        <a:pt x="34" y="33"/>
                        <a:pt x="34" y="34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4" y="34"/>
                        <a:pt x="34" y="35"/>
                      </a:cubicBezTo>
                      <a:cubicBezTo>
                        <a:pt x="34" y="35"/>
                        <a:pt x="34" y="36"/>
                        <a:pt x="33" y="36"/>
                      </a:cubicBezTo>
                      <a:cubicBezTo>
                        <a:pt x="33" y="35"/>
                        <a:pt x="33" y="35"/>
                        <a:pt x="33" y="35"/>
                      </a:cubicBezTo>
                      <a:close/>
                      <a:moveTo>
                        <a:pt x="31" y="36"/>
                      </a:moveTo>
                      <a:cubicBezTo>
                        <a:pt x="31" y="36"/>
                        <a:pt x="32" y="35"/>
                        <a:pt x="32" y="35"/>
                      </a:cubicBezTo>
                      <a:cubicBezTo>
                        <a:pt x="32" y="35"/>
                        <a:pt x="32" y="35"/>
                        <a:pt x="32" y="34"/>
                      </a:cubicBezTo>
                      <a:cubicBezTo>
                        <a:pt x="32" y="34"/>
                        <a:pt x="31" y="34"/>
                        <a:pt x="31" y="34"/>
                      </a:cubicBezTo>
                      <a:cubicBezTo>
                        <a:pt x="31" y="33"/>
                        <a:pt x="32" y="33"/>
                        <a:pt x="32" y="33"/>
                      </a:cubicBezTo>
                      <a:cubicBezTo>
                        <a:pt x="32" y="32"/>
                        <a:pt x="32" y="33"/>
                        <a:pt x="32" y="34"/>
                      </a:cubicBezTo>
                      <a:cubicBezTo>
                        <a:pt x="32" y="34"/>
                        <a:pt x="32" y="33"/>
                        <a:pt x="33" y="33"/>
                      </a:cubicBezTo>
                      <a:cubicBezTo>
                        <a:pt x="33" y="34"/>
                        <a:pt x="32" y="35"/>
                        <a:pt x="32" y="36"/>
                      </a:cubicBezTo>
                      <a:cubicBezTo>
                        <a:pt x="32" y="37"/>
                        <a:pt x="31" y="36"/>
                        <a:pt x="31" y="36"/>
                      </a:cubicBezTo>
                      <a:close/>
                      <a:moveTo>
                        <a:pt x="31" y="18"/>
                      </a:moveTo>
                      <a:cubicBezTo>
                        <a:pt x="31" y="18"/>
                        <a:pt x="31" y="18"/>
                        <a:pt x="32" y="18"/>
                      </a:cubicBezTo>
                      <a:cubicBezTo>
                        <a:pt x="31" y="17"/>
                        <a:pt x="32" y="17"/>
                        <a:pt x="32" y="17"/>
                      </a:cubicBezTo>
                      <a:cubicBezTo>
                        <a:pt x="32" y="17"/>
                        <a:pt x="32" y="16"/>
                        <a:pt x="32" y="16"/>
                      </a:cubicBezTo>
                      <a:cubicBezTo>
                        <a:pt x="31" y="17"/>
                        <a:pt x="31" y="17"/>
                        <a:pt x="31" y="17"/>
                      </a:cubicBezTo>
                      <a:cubicBezTo>
                        <a:pt x="32" y="15"/>
                        <a:pt x="31" y="15"/>
                        <a:pt x="31" y="14"/>
                      </a:cubicBezTo>
                      <a:cubicBezTo>
                        <a:pt x="31" y="15"/>
                        <a:pt x="32" y="16"/>
                        <a:pt x="33" y="15"/>
                      </a:cubicBezTo>
                      <a:cubicBezTo>
                        <a:pt x="33" y="16"/>
                        <a:pt x="32" y="17"/>
                        <a:pt x="32" y="18"/>
                      </a:cubicBezTo>
                      <a:cubicBezTo>
                        <a:pt x="32" y="18"/>
                        <a:pt x="32" y="18"/>
                        <a:pt x="32" y="18"/>
                      </a:cubicBezTo>
                      <a:cubicBezTo>
                        <a:pt x="32" y="18"/>
                        <a:pt x="32" y="18"/>
                        <a:pt x="32" y="18"/>
                      </a:cubicBezTo>
                      <a:cubicBezTo>
                        <a:pt x="31" y="18"/>
                        <a:pt x="31" y="18"/>
                        <a:pt x="31" y="19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lose/>
                      <a:moveTo>
                        <a:pt x="31" y="26"/>
                      </a:moveTo>
                      <a:cubicBezTo>
                        <a:pt x="31" y="26"/>
                        <a:pt x="31" y="26"/>
                        <a:pt x="31" y="26"/>
                      </a:cubicBezTo>
                      <a:cubicBezTo>
                        <a:pt x="31" y="26"/>
                        <a:pt x="31" y="26"/>
                        <a:pt x="31" y="26"/>
                      </a:cubicBezTo>
                      <a:close/>
                      <a:moveTo>
                        <a:pt x="31" y="6"/>
                      </a:moveTo>
                      <a:cubicBezTo>
                        <a:pt x="31" y="6"/>
                        <a:pt x="31" y="5"/>
                        <a:pt x="31" y="5"/>
                      </a:cubicBezTo>
                      <a:cubicBezTo>
                        <a:pt x="31" y="6"/>
                        <a:pt x="31" y="6"/>
                        <a:pt x="31" y="6"/>
                      </a:cubicBezTo>
                      <a:close/>
                      <a:moveTo>
                        <a:pt x="30" y="35"/>
                      </a:moveTo>
                      <a:cubicBezTo>
                        <a:pt x="30" y="35"/>
                        <a:pt x="29" y="36"/>
                        <a:pt x="29" y="36"/>
                      </a:cubicBezTo>
                      <a:cubicBezTo>
                        <a:pt x="29" y="36"/>
                        <a:pt x="29" y="35"/>
                        <a:pt x="29" y="36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28" y="35"/>
                        <a:pt x="28" y="35"/>
                        <a:pt x="28" y="36"/>
                      </a:cubicBezTo>
                      <a:cubicBezTo>
                        <a:pt x="28" y="35"/>
                        <a:pt x="28" y="35"/>
                        <a:pt x="28" y="35"/>
                      </a:cubicBezTo>
                      <a:cubicBezTo>
                        <a:pt x="28" y="35"/>
                        <a:pt x="29" y="35"/>
                        <a:pt x="29" y="34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29" y="34"/>
                        <a:pt x="29" y="33"/>
                        <a:pt x="29" y="33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30" y="34"/>
                        <a:pt x="30" y="34"/>
                        <a:pt x="31" y="34"/>
                      </a:cubicBezTo>
                      <a:cubicBezTo>
                        <a:pt x="31" y="34"/>
                        <a:pt x="30" y="35"/>
                        <a:pt x="30" y="35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lose/>
                      <a:moveTo>
                        <a:pt x="28" y="37"/>
                      </a:moveTo>
                      <a:cubicBezTo>
                        <a:pt x="28" y="36"/>
                        <a:pt x="29" y="37"/>
                        <a:pt x="29" y="37"/>
                      </a:cubicBezTo>
                      <a:cubicBezTo>
                        <a:pt x="30" y="36"/>
                        <a:pt x="30" y="38"/>
                        <a:pt x="29" y="38"/>
                      </a:cubicBezTo>
                      <a:cubicBezTo>
                        <a:pt x="29" y="38"/>
                        <a:pt x="29" y="38"/>
                        <a:pt x="29" y="38"/>
                      </a:cubicBezTo>
                      <a:cubicBezTo>
                        <a:pt x="29" y="38"/>
                        <a:pt x="28" y="38"/>
                        <a:pt x="28" y="38"/>
                      </a:cubicBezTo>
                      <a:cubicBezTo>
                        <a:pt x="28" y="38"/>
                        <a:pt x="28" y="37"/>
                        <a:pt x="28" y="37"/>
                      </a:cubicBezTo>
                      <a:close/>
                      <a:moveTo>
                        <a:pt x="28" y="35"/>
                      </a:moveTo>
                      <a:cubicBezTo>
                        <a:pt x="28" y="35"/>
                        <a:pt x="27" y="36"/>
                        <a:pt x="27" y="36"/>
                      </a:cubicBezTo>
                      <a:cubicBezTo>
                        <a:pt x="27" y="35"/>
                        <a:pt x="27" y="35"/>
                        <a:pt x="28" y="35"/>
                      </a:cubicBezTo>
                      <a:close/>
                      <a:moveTo>
                        <a:pt x="26" y="41"/>
                      </a:moveTo>
                      <a:cubicBezTo>
                        <a:pt x="27" y="40"/>
                        <a:pt x="27" y="40"/>
                        <a:pt x="28" y="40"/>
                      </a:cubicBezTo>
                      <a:cubicBezTo>
                        <a:pt x="27" y="40"/>
                        <a:pt x="27" y="40"/>
                        <a:pt x="26" y="41"/>
                      </a:cubicBezTo>
                      <a:close/>
                      <a:moveTo>
                        <a:pt x="26" y="37"/>
                      </a:moveTo>
                      <a:cubicBezTo>
                        <a:pt x="26" y="37"/>
                        <a:pt x="25" y="37"/>
                        <a:pt x="26" y="36"/>
                      </a:cubicBezTo>
                      <a:cubicBezTo>
                        <a:pt x="26" y="36"/>
                        <a:pt x="26" y="36"/>
                        <a:pt x="27" y="36"/>
                      </a:cubicBezTo>
                      <a:cubicBezTo>
                        <a:pt x="27" y="36"/>
                        <a:pt x="27" y="37"/>
                        <a:pt x="26" y="37"/>
                      </a:cubicBezTo>
                      <a:close/>
                      <a:moveTo>
                        <a:pt x="25" y="41"/>
                      </a:moveTo>
                      <a:cubicBezTo>
                        <a:pt x="25" y="40"/>
                        <a:pt x="26" y="40"/>
                        <a:pt x="26" y="41"/>
                      </a:cubicBezTo>
                      <a:cubicBezTo>
                        <a:pt x="26" y="41"/>
                        <a:pt x="25" y="41"/>
                        <a:pt x="25" y="41"/>
                      </a:cubicBezTo>
                      <a:close/>
                      <a:moveTo>
                        <a:pt x="25" y="35"/>
                      </a:moveTo>
                      <a:cubicBezTo>
                        <a:pt x="25" y="34"/>
                        <a:pt x="26" y="34"/>
                        <a:pt x="26" y="34"/>
                      </a:cubicBezTo>
                      <a:cubicBezTo>
                        <a:pt x="25" y="35"/>
                        <a:pt x="25" y="35"/>
                        <a:pt x="25" y="35"/>
                      </a:cubicBezTo>
                      <a:close/>
                      <a:moveTo>
                        <a:pt x="25" y="38"/>
                      </a:moveTo>
                      <a:cubicBezTo>
                        <a:pt x="25" y="38"/>
                        <a:pt x="25" y="38"/>
                        <a:pt x="25" y="39"/>
                      </a:cubicBezTo>
                      <a:cubicBezTo>
                        <a:pt x="25" y="39"/>
                        <a:pt x="25" y="38"/>
                        <a:pt x="25" y="38"/>
                      </a:cubicBezTo>
                      <a:close/>
                      <a:moveTo>
                        <a:pt x="25" y="37"/>
                      </a:moveTo>
                      <a:cubicBezTo>
                        <a:pt x="25" y="36"/>
                        <a:pt x="25" y="37"/>
                        <a:pt x="25" y="37"/>
                      </a:cubicBezTo>
                      <a:cubicBezTo>
                        <a:pt x="25" y="37"/>
                        <a:pt x="25" y="37"/>
                        <a:pt x="25" y="37"/>
                      </a:cubicBezTo>
                      <a:close/>
                      <a:moveTo>
                        <a:pt x="23" y="42"/>
                      </a:moveTo>
                      <a:cubicBezTo>
                        <a:pt x="24" y="41"/>
                        <a:pt x="24" y="41"/>
                        <a:pt x="24" y="42"/>
                      </a:cubicBezTo>
                      <a:cubicBezTo>
                        <a:pt x="24" y="42"/>
                        <a:pt x="23" y="42"/>
                        <a:pt x="23" y="42"/>
                      </a:cubicBezTo>
                      <a:close/>
                      <a:moveTo>
                        <a:pt x="23" y="42"/>
                      </a:move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lose/>
                      <a:moveTo>
                        <a:pt x="18" y="43"/>
                      </a:moveTo>
                      <a:cubicBezTo>
                        <a:pt x="18" y="43"/>
                        <a:pt x="18" y="42"/>
                        <a:pt x="18" y="42"/>
                      </a:cubicBezTo>
                      <a:cubicBezTo>
                        <a:pt x="18" y="42"/>
                        <a:pt x="18" y="42"/>
                        <a:pt x="18" y="42"/>
                      </a:cubicBezTo>
                      <a:cubicBezTo>
                        <a:pt x="18" y="42"/>
                        <a:pt x="18" y="43"/>
                        <a:pt x="18" y="43"/>
                      </a:cubicBezTo>
                      <a:close/>
                      <a:moveTo>
                        <a:pt x="16" y="25"/>
                      </a:move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7" y="26"/>
                        <a:pt x="16" y="26"/>
                        <a:pt x="16" y="25"/>
                      </a:cubicBezTo>
                      <a:close/>
                      <a:moveTo>
                        <a:pt x="16" y="42"/>
                      </a:move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lose/>
                      <a:moveTo>
                        <a:pt x="16" y="39"/>
                      </a:moveTo>
                      <a:cubicBezTo>
                        <a:pt x="16" y="38"/>
                        <a:pt x="16" y="38"/>
                        <a:pt x="16" y="38"/>
                      </a:cubicBezTo>
                      <a:cubicBezTo>
                        <a:pt x="16" y="38"/>
                        <a:pt x="16" y="38"/>
                        <a:pt x="16" y="38"/>
                      </a:cubicBezTo>
                      <a:cubicBezTo>
                        <a:pt x="16" y="38"/>
                        <a:pt x="16" y="38"/>
                        <a:pt x="16" y="39"/>
                      </a:cubicBezTo>
                      <a:close/>
                      <a:moveTo>
                        <a:pt x="15" y="44"/>
                      </a:moveTo>
                      <a:cubicBezTo>
                        <a:pt x="16" y="44"/>
                        <a:pt x="16" y="43"/>
                        <a:pt x="16" y="43"/>
                      </a:cubicBezTo>
                      <a:cubicBezTo>
                        <a:pt x="16" y="44"/>
                        <a:pt x="15" y="44"/>
                        <a:pt x="15" y="44"/>
                      </a:cubicBezTo>
                      <a:close/>
                      <a:moveTo>
                        <a:pt x="15" y="45"/>
                      </a:moveTo>
                      <a:cubicBezTo>
                        <a:pt x="15" y="45"/>
                        <a:pt x="16" y="45"/>
                        <a:pt x="16" y="45"/>
                      </a:cubicBezTo>
                      <a:cubicBezTo>
                        <a:pt x="16" y="45"/>
                        <a:pt x="15" y="46"/>
                        <a:pt x="15" y="45"/>
                      </a:cubicBezTo>
                      <a:close/>
                      <a:moveTo>
                        <a:pt x="15" y="39"/>
                      </a:move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lose/>
                      <a:moveTo>
                        <a:pt x="12" y="36"/>
                      </a:moveTo>
                      <a:cubicBezTo>
                        <a:pt x="13" y="35"/>
                        <a:pt x="14" y="35"/>
                        <a:pt x="13" y="36"/>
                      </a:cubicBezTo>
                      <a:cubicBezTo>
                        <a:pt x="13" y="36"/>
                        <a:pt x="13" y="37"/>
                        <a:pt x="12" y="36"/>
                      </a:cubicBezTo>
                      <a:close/>
                      <a:moveTo>
                        <a:pt x="13" y="34"/>
                      </a:move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lose/>
                      <a:moveTo>
                        <a:pt x="13" y="35"/>
                      </a:moveTo>
                      <a:cubicBezTo>
                        <a:pt x="13" y="35"/>
                        <a:pt x="13" y="35"/>
                        <a:pt x="12" y="36"/>
                      </a:cubicBezTo>
                      <a:cubicBezTo>
                        <a:pt x="13" y="35"/>
                        <a:pt x="12" y="35"/>
                        <a:pt x="12" y="35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lose/>
                      <a:moveTo>
                        <a:pt x="12" y="38"/>
                      </a:moveTo>
                      <a:cubicBezTo>
                        <a:pt x="12" y="38"/>
                        <a:pt x="12" y="38"/>
                        <a:pt x="12" y="37"/>
                      </a:cubicBezTo>
                      <a:cubicBezTo>
                        <a:pt x="12" y="37"/>
                        <a:pt x="12" y="37"/>
                        <a:pt x="12" y="37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lose/>
                      <a:moveTo>
                        <a:pt x="10" y="26"/>
                      </a:moveTo>
                      <a:cubicBezTo>
                        <a:pt x="11" y="25"/>
                        <a:pt x="10" y="26"/>
                        <a:pt x="10" y="25"/>
                      </a:cubicBezTo>
                      <a:cubicBezTo>
                        <a:pt x="10" y="24"/>
                        <a:pt x="11" y="25"/>
                        <a:pt x="11" y="25"/>
                      </a:cubicBezTo>
                      <a:cubicBezTo>
                        <a:pt x="11" y="23"/>
                        <a:pt x="13" y="23"/>
                        <a:pt x="13" y="21"/>
                      </a:cubicBezTo>
                      <a:cubicBezTo>
                        <a:pt x="13" y="21"/>
                        <a:pt x="13" y="22"/>
                        <a:pt x="14" y="21"/>
                      </a:cubicBezTo>
                      <a:cubicBezTo>
                        <a:pt x="15" y="20"/>
                        <a:pt x="17" y="19"/>
                        <a:pt x="18" y="18"/>
                      </a:cubicBezTo>
                      <a:cubicBezTo>
                        <a:pt x="18" y="17"/>
                        <a:pt x="18" y="18"/>
                        <a:pt x="18" y="17"/>
                      </a:cubicBezTo>
                      <a:cubicBezTo>
                        <a:pt x="18" y="17"/>
                        <a:pt x="19" y="17"/>
                        <a:pt x="19" y="17"/>
                      </a:cubicBezTo>
                      <a:cubicBezTo>
                        <a:pt x="19" y="17"/>
                        <a:pt x="19" y="17"/>
                        <a:pt x="19" y="18"/>
                      </a:cubicBezTo>
                      <a:cubicBezTo>
                        <a:pt x="20" y="18"/>
                        <a:pt x="21" y="17"/>
                        <a:pt x="21" y="17"/>
                      </a:cubicBezTo>
                      <a:cubicBezTo>
                        <a:pt x="23" y="18"/>
                        <a:pt x="26" y="17"/>
                        <a:pt x="27" y="19"/>
                      </a:cubicBezTo>
                      <a:cubicBezTo>
                        <a:pt x="26" y="19"/>
                        <a:pt x="24" y="20"/>
                        <a:pt x="24" y="21"/>
                      </a:cubicBezTo>
                      <a:cubicBezTo>
                        <a:pt x="23" y="20"/>
                        <a:pt x="21" y="21"/>
                        <a:pt x="20" y="23"/>
                      </a:cubicBezTo>
                      <a:cubicBezTo>
                        <a:pt x="20" y="22"/>
                        <a:pt x="20" y="22"/>
                        <a:pt x="19" y="22"/>
                      </a:cubicBezTo>
                      <a:cubicBezTo>
                        <a:pt x="19" y="25"/>
                        <a:pt x="19" y="27"/>
                        <a:pt x="19" y="30"/>
                      </a:cubicBezTo>
                      <a:cubicBezTo>
                        <a:pt x="19" y="32"/>
                        <a:pt x="19" y="35"/>
                        <a:pt x="19" y="38"/>
                      </a:cubicBezTo>
                      <a:cubicBezTo>
                        <a:pt x="19" y="38"/>
                        <a:pt x="20" y="38"/>
                        <a:pt x="20" y="38"/>
                      </a:cubicBezTo>
                      <a:cubicBezTo>
                        <a:pt x="18" y="40"/>
                        <a:pt x="21" y="41"/>
                        <a:pt x="22" y="39"/>
                      </a:cubicBezTo>
                      <a:cubicBezTo>
                        <a:pt x="23" y="38"/>
                        <a:pt x="23" y="37"/>
                        <a:pt x="24" y="37"/>
                      </a:cubicBezTo>
                      <a:cubicBezTo>
                        <a:pt x="24" y="39"/>
                        <a:pt x="22" y="41"/>
                        <a:pt x="20" y="42"/>
                      </a:cubicBezTo>
                      <a:cubicBezTo>
                        <a:pt x="20" y="42"/>
                        <a:pt x="18" y="42"/>
                        <a:pt x="18" y="41"/>
                      </a:cubicBezTo>
                      <a:cubicBezTo>
                        <a:pt x="17" y="39"/>
                        <a:pt x="18" y="36"/>
                        <a:pt x="18" y="34"/>
                      </a:cubicBezTo>
                      <a:cubicBezTo>
                        <a:pt x="18" y="33"/>
                        <a:pt x="18" y="33"/>
                        <a:pt x="18" y="32"/>
                      </a:cubicBezTo>
                      <a:cubicBezTo>
                        <a:pt x="18" y="32"/>
                        <a:pt x="18" y="31"/>
                        <a:pt x="18" y="30"/>
                      </a:cubicBezTo>
                      <a:cubicBezTo>
                        <a:pt x="18" y="28"/>
                        <a:pt x="18" y="26"/>
                        <a:pt x="18" y="24"/>
                      </a:cubicBezTo>
                      <a:cubicBezTo>
                        <a:pt x="18" y="24"/>
                        <a:pt x="18" y="23"/>
                        <a:pt x="18" y="23"/>
                      </a:cubicBezTo>
                      <a:cubicBezTo>
                        <a:pt x="17" y="23"/>
                        <a:pt x="17" y="24"/>
                        <a:pt x="17" y="24"/>
                      </a:cubicBezTo>
                      <a:cubicBezTo>
                        <a:pt x="16" y="24"/>
                        <a:pt x="15" y="23"/>
                        <a:pt x="14" y="24"/>
                      </a:cubicBezTo>
                      <a:cubicBezTo>
                        <a:pt x="14" y="25"/>
                        <a:pt x="14" y="25"/>
                        <a:pt x="13" y="26"/>
                      </a:cubicBezTo>
                      <a:cubicBezTo>
                        <a:pt x="13" y="25"/>
                        <a:pt x="11" y="25"/>
                        <a:pt x="10" y="26"/>
                      </a:cubicBezTo>
                      <a:close/>
                      <a:moveTo>
                        <a:pt x="23" y="34"/>
                      </a:move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lose/>
                      <a:moveTo>
                        <a:pt x="20" y="35"/>
                      </a:moveTo>
                      <a:cubicBezTo>
                        <a:pt x="20" y="35"/>
                        <a:pt x="20" y="35"/>
                        <a:pt x="20" y="35"/>
                      </a:cubicBezTo>
                      <a:cubicBezTo>
                        <a:pt x="20" y="35"/>
                        <a:pt x="20" y="35"/>
                        <a:pt x="20" y="35"/>
                      </a:cubicBezTo>
                      <a:close/>
                      <a:moveTo>
                        <a:pt x="10" y="42"/>
                      </a:move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43"/>
                        <a:pt x="10" y="42"/>
                        <a:pt x="10" y="42"/>
                      </a:cubicBezTo>
                      <a:close/>
                      <a:moveTo>
                        <a:pt x="9" y="47"/>
                      </a:move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lose/>
                      <a:moveTo>
                        <a:pt x="8" y="46"/>
                      </a:moveTo>
                      <a:cubicBezTo>
                        <a:pt x="8" y="46"/>
                        <a:pt x="8" y="45"/>
                        <a:pt x="8" y="45"/>
                      </a:cubicBezTo>
                      <a:cubicBezTo>
                        <a:pt x="8" y="45"/>
                        <a:pt x="8" y="46"/>
                        <a:pt x="8" y="46"/>
                      </a:cubicBezTo>
                      <a:close/>
                      <a:moveTo>
                        <a:pt x="8" y="45"/>
                      </a:moveTo>
                      <a:cubicBezTo>
                        <a:pt x="8" y="45"/>
                        <a:pt x="8" y="44"/>
                        <a:pt x="9" y="44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9" y="44"/>
                        <a:pt x="10" y="44"/>
                        <a:pt x="10" y="43"/>
                      </a:cubicBezTo>
                      <a:cubicBezTo>
                        <a:pt x="10" y="43"/>
                        <a:pt x="10" y="43"/>
                        <a:pt x="11" y="44"/>
                      </a:cubicBezTo>
                      <a:cubicBezTo>
                        <a:pt x="10" y="44"/>
                        <a:pt x="10" y="45"/>
                        <a:pt x="10" y="45"/>
                      </a:cubicBezTo>
                      <a:cubicBezTo>
                        <a:pt x="10" y="46"/>
                        <a:pt x="10" y="45"/>
                        <a:pt x="10" y="45"/>
                      </a:cubicBezTo>
                      <a:cubicBezTo>
                        <a:pt x="9" y="45"/>
                        <a:pt x="9" y="44"/>
                        <a:pt x="9" y="44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8" y="45"/>
                        <a:pt x="8" y="45"/>
                        <a:pt x="8" y="45"/>
                      </a:cubicBezTo>
                      <a:close/>
                      <a:moveTo>
                        <a:pt x="7" y="45"/>
                      </a:moveTo>
                      <a:cubicBezTo>
                        <a:pt x="7" y="44"/>
                        <a:pt x="7" y="44"/>
                        <a:pt x="8" y="43"/>
                      </a:cubicBezTo>
                      <a:cubicBezTo>
                        <a:pt x="7" y="44"/>
                        <a:pt x="7" y="44"/>
                        <a:pt x="7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lose/>
                      <a:moveTo>
                        <a:pt x="6" y="48"/>
                      </a:moveTo>
                      <a:cubicBezTo>
                        <a:pt x="6" y="47"/>
                        <a:pt x="6" y="46"/>
                        <a:pt x="6" y="46"/>
                      </a:cubicBezTo>
                      <a:cubicBezTo>
                        <a:pt x="7" y="45"/>
                        <a:pt x="6" y="47"/>
                        <a:pt x="6" y="48"/>
                      </a:cubicBezTo>
                      <a:close/>
                      <a:moveTo>
                        <a:pt x="5" y="38"/>
                      </a:moveTo>
                      <a:cubicBezTo>
                        <a:pt x="5" y="38"/>
                        <a:pt x="5" y="38"/>
                        <a:pt x="5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5" y="37"/>
                        <a:pt x="5" y="37"/>
                        <a:pt x="5" y="38"/>
                      </a:cubicBezTo>
                      <a:close/>
                      <a:moveTo>
                        <a:pt x="2" y="49"/>
                      </a:move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48"/>
                        <a:pt x="3" y="49"/>
                        <a:pt x="2" y="49"/>
                      </a:cubicBezTo>
                      <a:close/>
                      <a:moveTo>
                        <a:pt x="2" y="49"/>
                      </a:moveTo>
                      <a:cubicBezTo>
                        <a:pt x="2" y="49"/>
                        <a:pt x="2" y="50"/>
                        <a:pt x="2" y="50"/>
                      </a:cubicBezTo>
                      <a:cubicBezTo>
                        <a:pt x="2" y="50"/>
                        <a:pt x="2" y="49"/>
                        <a:pt x="2" y="49"/>
                      </a:cubicBezTo>
                      <a:close/>
                      <a:moveTo>
                        <a:pt x="2" y="45"/>
                      </a:moveTo>
                      <a:cubicBezTo>
                        <a:pt x="2" y="45"/>
                        <a:pt x="1" y="45"/>
                        <a:pt x="1" y="45"/>
                      </a:cubicBezTo>
                      <a:cubicBezTo>
                        <a:pt x="2" y="44"/>
                        <a:pt x="2" y="44"/>
                        <a:pt x="2" y="43"/>
                      </a:cubicBezTo>
                      <a:cubicBezTo>
                        <a:pt x="2" y="44"/>
                        <a:pt x="2" y="44"/>
                        <a:pt x="3" y="44"/>
                      </a:cubicBezTo>
                      <a:cubicBezTo>
                        <a:pt x="3" y="44"/>
                        <a:pt x="3" y="44"/>
                        <a:pt x="3" y="43"/>
                      </a:cubicBezTo>
                      <a:cubicBezTo>
                        <a:pt x="3" y="43"/>
                        <a:pt x="2" y="43"/>
                        <a:pt x="3" y="43"/>
                      </a:cubicBezTo>
                      <a:cubicBezTo>
                        <a:pt x="3" y="42"/>
                        <a:pt x="3" y="43"/>
                        <a:pt x="3" y="43"/>
                      </a:cubicBezTo>
                      <a:cubicBezTo>
                        <a:pt x="3" y="43"/>
                        <a:pt x="3" y="43"/>
                        <a:pt x="4" y="43"/>
                      </a:cubicBezTo>
                      <a:cubicBezTo>
                        <a:pt x="3" y="43"/>
                        <a:pt x="3" y="43"/>
                        <a:pt x="3" y="42"/>
                      </a:cubicBezTo>
                      <a:cubicBezTo>
                        <a:pt x="3" y="42"/>
                        <a:pt x="4" y="42"/>
                        <a:pt x="4" y="42"/>
                      </a:cubicBezTo>
                      <a:cubicBezTo>
                        <a:pt x="4" y="43"/>
                        <a:pt x="4" y="42"/>
                        <a:pt x="4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4" y="43"/>
                        <a:pt x="5" y="43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44"/>
                        <a:pt x="5" y="45"/>
                        <a:pt x="5" y="44"/>
                      </a:cubicBezTo>
                      <a:cubicBezTo>
                        <a:pt x="5" y="45"/>
                        <a:pt x="5" y="46"/>
                        <a:pt x="5" y="46"/>
                      </a:cubicBezTo>
                      <a:cubicBezTo>
                        <a:pt x="5" y="46"/>
                        <a:pt x="5" y="46"/>
                        <a:pt x="5" y="46"/>
                      </a:cubicBezTo>
                      <a:cubicBezTo>
                        <a:pt x="5" y="46"/>
                        <a:pt x="4" y="47"/>
                        <a:pt x="4" y="47"/>
                      </a:cubicBezTo>
                      <a:cubicBezTo>
                        <a:pt x="5" y="47"/>
                        <a:pt x="5" y="47"/>
                        <a:pt x="5" y="47"/>
                      </a:cubicBezTo>
                      <a:cubicBezTo>
                        <a:pt x="5" y="47"/>
                        <a:pt x="5" y="47"/>
                        <a:pt x="4" y="48"/>
                      </a:cubicBezTo>
                      <a:cubicBezTo>
                        <a:pt x="5" y="48"/>
                        <a:pt x="5" y="47"/>
                        <a:pt x="5" y="47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48"/>
                        <a:pt x="4" y="49"/>
                        <a:pt x="4" y="49"/>
                      </a:cubicBezTo>
                      <a:cubicBezTo>
                        <a:pt x="4" y="49"/>
                        <a:pt x="4" y="48"/>
                        <a:pt x="4" y="49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3" y="49"/>
                        <a:pt x="3" y="49"/>
                        <a:pt x="3" y="49"/>
                      </a:cubicBezTo>
                      <a:cubicBezTo>
                        <a:pt x="4" y="48"/>
                        <a:pt x="3" y="48"/>
                        <a:pt x="3" y="48"/>
                      </a:cubicBezTo>
                      <a:cubicBezTo>
                        <a:pt x="3" y="48"/>
                        <a:pt x="4" y="48"/>
                        <a:pt x="4" y="47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4" y="47"/>
                        <a:pt x="4" y="47"/>
                        <a:pt x="3" y="47"/>
                      </a:cubicBezTo>
                      <a:cubicBezTo>
                        <a:pt x="3" y="47"/>
                        <a:pt x="3" y="47"/>
                        <a:pt x="2" y="47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2" y="47"/>
                        <a:pt x="1" y="46"/>
                        <a:pt x="2" y="45"/>
                      </a:cubicBezTo>
                      <a:close/>
                      <a:moveTo>
                        <a:pt x="1" y="22"/>
                      </a:moveTo>
                      <a:cubicBezTo>
                        <a:pt x="1" y="21"/>
                        <a:pt x="2" y="20"/>
                        <a:pt x="3" y="20"/>
                      </a:cubicBezTo>
                      <a:cubicBezTo>
                        <a:pt x="3" y="21"/>
                        <a:pt x="2" y="20"/>
                        <a:pt x="2" y="21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1" y="22"/>
                        <a:pt x="1" y="22"/>
                        <a:pt x="1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91" name="未知"/>
                <p:cNvSpPr>
                  <a:spLocks noEditPoints="1" noChangeArrowheads="1"/>
                </p:cNvSpPr>
                <p:nvPr/>
              </p:nvSpPr>
              <p:spPr bwMode="auto">
                <a:xfrm>
                  <a:off x="422" y="670"/>
                  <a:ext cx="77" cy="113"/>
                </a:xfrm>
                <a:custGeom>
                  <a:avLst/>
                  <a:gdLst>
                    <a:gd name="T0" fmla="*/ 23 w 37"/>
                    <a:gd name="T1" fmla="*/ 105 h 54"/>
                    <a:gd name="T2" fmla="*/ 27 w 37"/>
                    <a:gd name="T3" fmla="*/ 88 h 54"/>
                    <a:gd name="T4" fmla="*/ 37 w 37"/>
                    <a:gd name="T5" fmla="*/ 21 h 54"/>
                    <a:gd name="T6" fmla="*/ 46 w 37"/>
                    <a:gd name="T7" fmla="*/ 88 h 54"/>
                    <a:gd name="T8" fmla="*/ 48 w 37"/>
                    <a:gd name="T9" fmla="*/ 90 h 54"/>
                    <a:gd name="T10" fmla="*/ 58 w 37"/>
                    <a:gd name="T11" fmla="*/ 80 h 54"/>
                    <a:gd name="T12" fmla="*/ 62 w 37"/>
                    <a:gd name="T13" fmla="*/ 67 h 54"/>
                    <a:gd name="T14" fmla="*/ 69 w 37"/>
                    <a:gd name="T15" fmla="*/ 80 h 54"/>
                    <a:gd name="T16" fmla="*/ 69 w 37"/>
                    <a:gd name="T17" fmla="*/ 84 h 54"/>
                    <a:gd name="T18" fmla="*/ 69 w 37"/>
                    <a:gd name="T19" fmla="*/ 21 h 54"/>
                    <a:gd name="T20" fmla="*/ 58 w 37"/>
                    <a:gd name="T21" fmla="*/ 4 h 54"/>
                    <a:gd name="T22" fmla="*/ 15 w 37"/>
                    <a:gd name="T23" fmla="*/ 23 h 54"/>
                    <a:gd name="T24" fmla="*/ 62 w 37"/>
                    <a:gd name="T25" fmla="*/ 50 h 54"/>
                    <a:gd name="T26" fmla="*/ 62 w 37"/>
                    <a:gd name="T27" fmla="*/ 21 h 54"/>
                    <a:gd name="T28" fmla="*/ 71 w 37"/>
                    <a:gd name="T29" fmla="*/ 6 h 54"/>
                    <a:gd name="T30" fmla="*/ 69 w 37"/>
                    <a:gd name="T31" fmla="*/ 13 h 54"/>
                    <a:gd name="T32" fmla="*/ 67 w 37"/>
                    <a:gd name="T33" fmla="*/ 36 h 54"/>
                    <a:gd name="T34" fmla="*/ 71 w 37"/>
                    <a:gd name="T35" fmla="*/ 23 h 54"/>
                    <a:gd name="T36" fmla="*/ 73 w 37"/>
                    <a:gd name="T37" fmla="*/ 27 h 54"/>
                    <a:gd name="T38" fmla="*/ 73 w 37"/>
                    <a:gd name="T39" fmla="*/ 50 h 54"/>
                    <a:gd name="T40" fmla="*/ 71 w 37"/>
                    <a:gd name="T41" fmla="*/ 65 h 54"/>
                    <a:gd name="T42" fmla="*/ 67 w 37"/>
                    <a:gd name="T43" fmla="*/ 50 h 54"/>
                    <a:gd name="T44" fmla="*/ 69 w 37"/>
                    <a:gd name="T45" fmla="*/ 40 h 54"/>
                    <a:gd name="T46" fmla="*/ 67 w 37"/>
                    <a:gd name="T47" fmla="*/ 50 h 54"/>
                    <a:gd name="T48" fmla="*/ 65 w 37"/>
                    <a:gd name="T49" fmla="*/ 46 h 54"/>
                    <a:gd name="T50" fmla="*/ 60 w 37"/>
                    <a:gd name="T51" fmla="*/ 63 h 54"/>
                    <a:gd name="T52" fmla="*/ 37 w 37"/>
                    <a:gd name="T53" fmla="*/ 94 h 54"/>
                    <a:gd name="T54" fmla="*/ 44 w 37"/>
                    <a:gd name="T55" fmla="*/ 75 h 54"/>
                    <a:gd name="T56" fmla="*/ 48 w 37"/>
                    <a:gd name="T57" fmla="*/ 63 h 54"/>
                    <a:gd name="T58" fmla="*/ 48 w 37"/>
                    <a:gd name="T59" fmla="*/ 77 h 54"/>
                    <a:gd name="T60" fmla="*/ 54 w 37"/>
                    <a:gd name="T61" fmla="*/ 25 h 54"/>
                    <a:gd name="T62" fmla="*/ 54 w 37"/>
                    <a:gd name="T63" fmla="*/ 67 h 54"/>
                    <a:gd name="T64" fmla="*/ 54 w 37"/>
                    <a:gd name="T65" fmla="*/ 19 h 54"/>
                    <a:gd name="T66" fmla="*/ 56 w 37"/>
                    <a:gd name="T67" fmla="*/ 15 h 54"/>
                    <a:gd name="T68" fmla="*/ 58 w 37"/>
                    <a:gd name="T69" fmla="*/ 10 h 54"/>
                    <a:gd name="T70" fmla="*/ 52 w 37"/>
                    <a:gd name="T71" fmla="*/ 77 h 54"/>
                    <a:gd name="T72" fmla="*/ 50 w 37"/>
                    <a:gd name="T73" fmla="*/ 15 h 54"/>
                    <a:gd name="T74" fmla="*/ 4 w 37"/>
                    <a:gd name="T75" fmla="*/ 31 h 54"/>
                    <a:gd name="T76" fmla="*/ 8 w 37"/>
                    <a:gd name="T77" fmla="*/ 75 h 54"/>
                    <a:gd name="T78" fmla="*/ 12 w 37"/>
                    <a:gd name="T79" fmla="*/ 40 h 54"/>
                    <a:gd name="T80" fmla="*/ 15 w 37"/>
                    <a:gd name="T81" fmla="*/ 69 h 54"/>
                    <a:gd name="T82" fmla="*/ 17 w 37"/>
                    <a:gd name="T83" fmla="*/ 44 h 54"/>
                    <a:gd name="T84" fmla="*/ 10 w 37"/>
                    <a:gd name="T85" fmla="*/ 63 h 54"/>
                    <a:gd name="T86" fmla="*/ 12 w 37"/>
                    <a:gd name="T87" fmla="*/ 52 h 54"/>
                    <a:gd name="T88" fmla="*/ 8 w 37"/>
                    <a:gd name="T89" fmla="*/ 65 h 54"/>
                    <a:gd name="T90" fmla="*/ 4 w 37"/>
                    <a:gd name="T91" fmla="*/ 33 h 54"/>
                    <a:gd name="T92" fmla="*/ 10 w 37"/>
                    <a:gd name="T93" fmla="*/ 36 h 54"/>
                    <a:gd name="T94" fmla="*/ 15 w 37"/>
                    <a:gd name="T95" fmla="*/ 33 h 54"/>
                    <a:gd name="T96" fmla="*/ 15 w 37"/>
                    <a:gd name="T97" fmla="*/ 44 h 54"/>
                    <a:gd name="T98" fmla="*/ 21 w 37"/>
                    <a:gd name="T99" fmla="*/ 38 h 54"/>
                    <a:gd name="T100" fmla="*/ 25 w 37"/>
                    <a:gd name="T101" fmla="*/ 71 h 54"/>
                    <a:gd name="T102" fmla="*/ 21 w 37"/>
                    <a:gd name="T103" fmla="*/ 36 h 54"/>
                    <a:gd name="T104" fmla="*/ 25 w 37"/>
                    <a:gd name="T105" fmla="*/ 63 h 54"/>
                    <a:gd name="T106" fmla="*/ 29 w 37"/>
                    <a:gd name="T107" fmla="*/ 65 h 54"/>
                    <a:gd name="T108" fmla="*/ 27 w 37"/>
                    <a:gd name="T109" fmla="*/ 98 h 54"/>
                    <a:gd name="T110" fmla="*/ 23 w 37"/>
                    <a:gd name="T111" fmla="*/ 96 h 54"/>
                    <a:gd name="T112" fmla="*/ 17 w 37"/>
                    <a:gd name="T113" fmla="*/ 94 h 54"/>
                    <a:gd name="T114" fmla="*/ 12 w 37"/>
                    <a:gd name="T115" fmla="*/ 103 h 54"/>
                    <a:gd name="T116" fmla="*/ 8 w 37"/>
                    <a:gd name="T117" fmla="*/ 90 h 54"/>
                    <a:gd name="T118" fmla="*/ 6 w 37"/>
                    <a:gd name="T119" fmla="*/ 98 h 54"/>
                    <a:gd name="T120" fmla="*/ 4 w 37"/>
                    <a:gd name="T121" fmla="*/ 92 h 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7"/>
                    <a:gd name="T184" fmla="*/ 0 h 54"/>
                    <a:gd name="T185" fmla="*/ 37 w 37"/>
                    <a:gd name="T186" fmla="*/ 54 h 5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7" h="54">
                      <a:moveTo>
                        <a:pt x="0" y="15"/>
                      </a:moveTo>
                      <a:cubicBezTo>
                        <a:pt x="1" y="16"/>
                        <a:pt x="0" y="19"/>
                        <a:pt x="0" y="21"/>
                      </a:cubicBezTo>
                      <a:cubicBezTo>
                        <a:pt x="0" y="21"/>
                        <a:pt x="0" y="22"/>
                        <a:pt x="1" y="22"/>
                      </a:cubicBezTo>
                      <a:cubicBezTo>
                        <a:pt x="1" y="23"/>
                        <a:pt x="0" y="24"/>
                        <a:pt x="1" y="25"/>
                      </a:cubicBezTo>
                      <a:cubicBezTo>
                        <a:pt x="1" y="27"/>
                        <a:pt x="0" y="30"/>
                        <a:pt x="1" y="32"/>
                      </a:cubicBezTo>
                      <a:cubicBezTo>
                        <a:pt x="1" y="33"/>
                        <a:pt x="1" y="33"/>
                        <a:pt x="1" y="34"/>
                      </a:cubicBezTo>
                      <a:cubicBezTo>
                        <a:pt x="1" y="35"/>
                        <a:pt x="1" y="37"/>
                        <a:pt x="1" y="39"/>
                      </a:cubicBezTo>
                      <a:cubicBezTo>
                        <a:pt x="1" y="41"/>
                        <a:pt x="1" y="42"/>
                        <a:pt x="1" y="43"/>
                      </a:cubicBezTo>
                      <a:cubicBezTo>
                        <a:pt x="1" y="46"/>
                        <a:pt x="1" y="48"/>
                        <a:pt x="1" y="50"/>
                      </a:cubicBezTo>
                      <a:cubicBezTo>
                        <a:pt x="1" y="51"/>
                        <a:pt x="2" y="52"/>
                        <a:pt x="1" y="53"/>
                      </a:cubicBezTo>
                      <a:cubicBezTo>
                        <a:pt x="2" y="54"/>
                        <a:pt x="4" y="52"/>
                        <a:pt x="5" y="52"/>
                      </a:cubicBezTo>
                      <a:cubicBezTo>
                        <a:pt x="6" y="52"/>
                        <a:pt x="6" y="52"/>
                        <a:pt x="6" y="52"/>
                      </a:cubicBezTo>
                      <a:cubicBezTo>
                        <a:pt x="7" y="51"/>
                        <a:pt x="9" y="50"/>
                        <a:pt x="11" y="50"/>
                      </a:cubicBezTo>
                      <a:cubicBezTo>
                        <a:pt x="11" y="49"/>
                        <a:pt x="10" y="49"/>
                        <a:pt x="10" y="49"/>
                      </a:cubicBezTo>
                      <a:cubicBezTo>
                        <a:pt x="10" y="49"/>
                        <a:pt x="11" y="49"/>
                        <a:pt x="11" y="49"/>
                      </a:cubicBezTo>
                      <a:cubicBezTo>
                        <a:pt x="12" y="49"/>
                        <a:pt x="11" y="49"/>
                        <a:pt x="11" y="49"/>
                      </a:cubicBezTo>
                      <a:cubicBezTo>
                        <a:pt x="12" y="50"/>
                        <a:pt x="13" y="49"/>
                        <a:pt x="13" y="49"/>
                      </a:cubicBezTo>
                      <a:cubicBezTo>
                        <a:pt x="13" y="48"/>
                        <a:pt x="13" y="48"/>
                        <a:pt x="13" y="48"/>
                      </a:cubicBezTo>
                      <a:cubicBezTo>
                        <a:pt x="13" y="48"/>
                        <a:pt x="14" y="48"/>
                        <a:pt x="14" y="48"/>
                      </a:cubicBezTo>
                      <a:cubicBezTo>
                        <a:pt x="14" y="48"/>
                        <a:pt x="14" y="47"/>
                        <a:pt x="15" y="47"/>
                      </a:cubicBezTo>
                      <a:cubicBezTo>
                        <a:pt x="14" y="46"/>
                        <a:pt x="13" y="46"/>
                        <a:pt x="13" y="45"/>
                      </a:cubicBezTo>
                      <a:cubicBezTo>
                        <a:pt x="13" y="45"/>
                        <a:pt x="14" y="44"/>
                        <a:pt x="14" y="44"/>
                      </a:cubicBezTo>
                      <a:cubicBezTo>
                        <a:pt x="14" y="44"/>
                        <a:pt x="14" y="43"/>
                        <a:pt x="14" y="43"/>
                      </a:cubicBezTo>
                      <a:cubicBezTo>
                        <a:pt x="14" y="43"/>
                        <a:pt x="13" y="43"/>
                        <a:pt x="13" y="43"/>
                      </a:cubicBezTo>
                      <a:cubicBezTo>
                        <a:pt x="13" y="43"/>
                        <a:pt x="13" y="44"/>
                        <a:pt x="13" y="44"/>
                      </a:cubicBezTo>
                      <a:cubicBezTo>
                        <a:pt x="13" y="44"/>
                        <a:pt x="13" y="43"/>
                        <a:pt x="13" y="42"/>
                      </a:cubicBezTo>
                      <a:cubicBezTo>
                        <a:pt x="13" y="42"/>
                        <a:pt x="14" y="42"/>
                        <a:pt x="14" y="41"/>
                      </a:cubicBezTo>
                      <a:cubicBezTo>
                        <a:pt x="15" y="42"/>
                        <a:pt x="15" y="42"/>
                        <a:pt x="16" y="42"/>
                      </a:cubicBezTo>
                      <a:cubicBezTo>
                        <a:pt x="16" y="42"/>
                        <a:pt x="15" y="43"/>
                        <a:pt x="15" y="44"/>
                      </a:cubicBezTo>
                      <a:cubicBezTo>
                        <a:pt x="16" y="43"/>
                        <a:pt x="17" y="42"/>
                        <a:pt x="18" y="42"/>
                      </a:cubicBezTo>
                      <a:cubicBezTo>
                        <a:pt x="18" y="38"/>
                        <a:pt x="18" y="33"/>
                        <a:pt x="18" y="28"/>
                      </a:cubicBezTo>
                      <a:cubicBezTo>
                        <a:pt x="15" y="29"/>
                        <a:pt x="14" y="28"/>
                        <a:pt x="13" y="26"/>
                      </a:cubicBezTo>
                      <a:cubicBezTo>
                        <a:pt x="13" y="22"/>
                        <a:pt x="13" y="19"/>
                        <a:pt x="13" y="16"/>
                      </a:cubicBezTo>
                      <a:cubicBezTo>
                        <a:pt x="13" y="16"/>
                        <a:pt x="12" y="16"/>
                        <a:pt x="12" y="16"/>
                      </a:cubicBezTo>
                      <a:cubicBezTo>
                        <a:pt x="13" y="14"/>
                        <a:pt x="13" y="13"/>
                        <a:pt x="12" y="12"/>
                      </a:cubicBezTo>
                      <a:cubicBezTo>
                        <a:pt x="13" y="12"/>
                        <a:pt x="13" y="12"/>
                        <a:pt x="13" y="11"/>
                      </a:cubicBezTo>
                      <a:cubicBezTo>
                        <a:pt x="15" y="11"/>
                        <a:pt x="16" y="10"/>
                        <a:pt x="17" y="10"/>
                      </a:cubicBezTo>
                      <a:cubicBezTo>
                        <a:pt x="17" y="10"/>
                        <a:pt x="17" y="9"/>
                        <a:pt x="18" y="9"/>
                      </a:cubicBezTo>
                      <a:cubicBezTo>
                        <a:pt x="18" y="9"/>
                        <a:pt x="18" y="9"/>
                        <a:pt x="18" y="10"/>
                      </a:cubicBezTo>
                      <a:cubicBezTo>
                        <a:pt x="19" y="9"/>
                        <a:pt x="19" y="8"/>
                        <a:pt x="20" y="9"/>
                      </a:cubicBezTo>
                      <a:cubicBezTo>
                        <a:pt x="21" y="8"/>
                        <a:pt x="22" y="8"/>
                        <a:pt x="23" y="7"/>
                      </a:cubicBezTo>
                      <a:cubicBezTo>
                        <a:pt x="24" y="8"/>
                        <a:pt x="24" y="8"/>
                        <a:pt x="24" y="9"/>
                      </a:cubicBezTo>
                      <a:cubicBezTo>
                        <a:pt x="23" y="12"/>
                        <a:pt x="24" y="14"/>
                        <a:pt x="24" y="17"/>
                      </a:cubicBezTo>
                      <a:cubicBezTo>
                        <a:pt x="24" y="17"/>
                        <a:pt x="24" y="17"/>
                        <a:pt x="24" y="18"/>
                      </a:cubicBezTo>
                      <a:cubicBezTo>
                        <a:pt x="24" y="18"/>
                        <a:pt x="24" y="19"/>
                        <a:pt x="24" y="20"/>
                      </a:cubicBezTo>
                      <a:cubicBezTo>
                        <a:pt x="24" y="21"/>
                        <a:pt x="23" y="23"/>
                        <a:pt x="23" y="24"/>
                      </a:cubicBezTo>
                      <a:cubicBezTo>
                        <a:pt x="21" y="26"/>
                        <a:pt x="21" y="27"/>
                        <a:pt x="19" y="28"/>
                      </a:cubicBezTo>
                      <a:cubicBezTo>
                        <a:pt x="19" y="32"/>
                        <a:pt x="19" y="37"/>
                        <a:pt x="20" y="41"/>
                      </a:cubicBezTo>
                      <a:cubicBezTo>
                        <a:pt x="22" y="40"/>
                        <a:pt x="24" y="40"/>
                        <a:pt x="25" y="41"/>
                      </a:cubicBezTo>
                      <a:cubicBezTo>
                        <a:pt x="25" y="41"/>
                        <a:pt x="24" y="42"/>
                        <a:pt x="24" y="43"/>
                      </a:cubicBezTo>
                      <a:cubicBezTo>
                        <a:pt x="23" y="43"/>
                        <a:pt x="24" y="41"/>
                        <a:pt x="25" y="41"/>
                      </a:cubicBezTo>
                      <a:cubicBezTo>
                        <a:pt x="24" y="41"/>
                        <a:pt x="23" y="42"/>
                        <a:pt x="22" y="42"/>
                      </a:cubicBezTo>
                      <a:cubicBezTo>
                        <a:pt x="21" y="42"/>
                        <a:pt x="20" y="43"/>
                        <a:pt x="19" y="44"/>
                      </a:cubicBezTo>
                      <a:cubicBezTo>
                        <a:pt x="18" y="43"/>
                        <a:pt x="17" y="44"/>
                        <a:pt x="16" y="44"/>
                      </a:cubicBezTo>
                      <a:cubicBezTo>
                        <a:pt x="16" y="45"/>
                        <a:pt x="16" y="45"/>
                        <a:pt x="17" y="45"/>
                      </a:cubicBezTo>
                      <a:cubicBezTo>
                        <a:pt x="17" y="45"/>
                        <a:pt x="16" y="46"/>
                        <a:pt x="16" y="46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7" y="46"/>
                        <a:pt x="18" y="46"/>
                        <a:pt x="19" y="46"/>
                      </a:cubicBezTo>
                      <a:cubicBezTo>
                        <a:pt x="19" y="45"/>
                        <a:pt x="20" y="45"/>
                        <a:pt x="20" y="45"/>
                      </a:cubicBezTo>
                      <a:cubicBezTo>
                        <a:pt x="20" y="46"/>
                        <a:pt x="19" y="45"/>
                        <a:pt x="19" y="46"/>
                      </a:cubicBezTo>
                      <a:cubicBezTo>
                        <a:pt x="19" y="47"/>
                        <a:pt x="19" y="46"/>
                        <a:pt x="20" y="46"/>
                      </a:cubicBezTo>
                      <a:cubicBezTo>
                        <a:pt x="20" y="46"/>
                        <a:pt x="22" y="45"/>
                        <a:pt x="22" y="44"/>
                      </a:cubicBezTo>
                      <a:cubicBezTo>
                        <a:pt x="21" y="45"/>
                        <a:pt x="21" y="45"/>
                        <a:pt x="20" y="45"/>
                      </a:cubicBezTo>
                      <a:cubicBezTo>
                        <a:pt x="21" y="44"/>
                        <a:pt x="22" y="43"/>
                        <a:pt x="22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3"/>
                        <a:pt x="24" y="43"/>
                        <a:pt x="24" y="43"/>
                      </a:cubicBezTo>
                      <a:cubicBezTo>
                        <a:pt x="23" y="44"/>
                        <a:pt x="23" y="44"/>
                        <a:pt x="22" y="44"/>
                      </a:cubicBezTo>
                      <a:cubicBezTo>
                        <a:pt x="22" y="45"/>
                        <a:pt x="24" y="44"/>
                        <a:pt x="24" y="44"/>
                      </a:cubicBezTo>
                      <a:cubicBezTo>
                        <a:pt x="25" y="44"/>
                        <a:pt x="26" y="43"/>
                        <a:pt x="26" y="43"/>
                      </a:cubicBezTo>
                      <a:cubicBezTo>
                        <a:pt x="26" y="43"/>
                        <a:pt x="25" y="43"/>
                        <a:pt x="25" y="43"/>
                      </a:cubicBezTo>
                      <a:cubicBezTo>
                        <a:pt x="25" y="43"/>
                        <a:pt x="25" y="43"/>
                        <a:pt x="25" y="4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25" y="41"/>
                        <a:pt x="25" y="41"/>
                        <a:pt x="26" y="40"/>
                      </a:cubicBezTo>
                      <a:cubicBezTo>
                        <a:pt x="26" y="39"/>
                        <a:pt x="25" y="40"/>
                        <a:pt x="25" y="39"/>
                      </a:cubicBezTo>
                      <a:cubicBezTo>
                        <a:pt x="25" y="39"/>
                        <a:pt x="25" y="39"/>
                        <a:pt x="26" y="39"/>
                      </a:cubicBezTo>
                      <a:cubicBezTo>
                        <a:pt x="26" y="39"/>
                        <a:pt x="26" y="38"/>
                        <a:pt x="27" y="38"/>
                      </a:cubicBezTo>
                      <a:cubicBezTo>
                        <a:pt x="27" y="38"/>
                        <a:pt x="27" y="39"/>
                        <a:pt x="27" y="39"/>
                      </a:cubicBezTo>
                      <a:cubicBezTo>
                        <a:pt x="27" y="39"/>
                        <a:pt x="27" y="38"/>
                        <a:pt x="28" y="38"/>
                      </a:cubicBezTo>
                      <a:cubicBezTo>
                        <a:pt x="28" y="39"/>
                        <a:pt x="27" y="40"/>
                        <a:pt x="28" y="41"/>
                      </a:cubicBezTo>
                      <a:cubicBezTo>
                        <a:pt x="28" y="41"/>
                        <a:pt x="29" y="41"/>
                        <a:pt x="29" y="41"/>
                      </a:cubicBezTo>
                      <a:cubicBezTo>
                        <a:pt x="29" y="42"/>
                        <a:pt x="28" y="41"/>
                        <a:pt x="28" y="42"/>
                      </a:cubicBezTo>
                      <a:cubicBezTo>
                        <a:pt x="29" y="42"/>
                        <a:pt x="30" y="42"/>
                        <a:pt x="30" y="41"/>
                      </a:cubicBezTo>
                      <a:cubicBezTo>
                        <a:pt x="30" y="41"/>
                        <a:pt x="30" y="41"/>
                        <a:pt x="30" y="40"/>
                      </a:cubicBezTo>
                      <a:cubicBezTo>
                        <a:pt x="29" y="40"/>
                        <a:pt x="29" y="39"/>
                        <a:pt x="29" y="38"/>
                      </a:cubicBezTo>
                      <a:cubicBezTo>
                        <a:pt x="29" y="38"/>
                        <a:pt x="29" y="39"/>
                        <a:pt x="29" y="38"/>
                      </a:cubicBezTo>
                      <a:cubicBezTo>
                        <a:pt x="29" y="38"/>
                        <a:pt x="29" y="36"/>
                        <a:pt x="29" y="35"/>
                      </a:cubicBezTo>
                      <a:cubicBezTo>
                        <a:pt x="30" y="35"/>
                        <a:pt x="30" y="36"/>
                        <a:pt x="30" y="36"/>
                      </a:cubicBezTo>
                      <a:cubicBezTo>
                        <a:pt x="30" y="35"/>
                        <a:pt x="29" y="34"/>
                        <a:pt x="29" y="34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28" y="35"/>
                        <a:pt x="28" y="35"/>
                        <a:pt x="28" y="35"/>
                      </a:cubicBezTo>
                      <a:cubicBezTo>
                        <a:pt x="28" y="34"/>
                        <a:pt x="29" y="33"/>
                        <a:pt x="30" y="32"/>
                      </a:cubicBezTo>
                      <a:cubicBezTo>
                        <a:pt x="30" y="32"/>
                        <a:pt x="30" y="33"/>
                        <a:pt x="30" y="32"/>
                      </a:cubicBezTo>
                      <a:cubicBezTo>
                        <a:pt x="31" y="31"/>
                        <a:pt x="31" y="32"/>
                        <a:pt x="32" y="32"/>
                      </a:cubicBezTo>
                      <a:cubicBezTo>
                        <a:pt x="32" y="32"/>
                        <a:pt x="32" y="32"/>
                        <a:pt x="32" y="32"/>
                      </a:cubicBezTo>
                      <a:cubicBezTo>
                        <a:pt x="33" y="32"/>
                        <a:pt x="33" y="32"/>
                        <a:pt x="33" y="33"/>
                      </a:cubicBezTo>
                      <a:cubicBezTo>
                        <a:pt x="33" y="33"/>
                        <a:pt x="33" y="33"/>
                        <a:pt x="34" y="33"/>
                      </a:cubicBezTo>
                      <a:cubicBezTo>
                        <a:pt x="34" y="33"/>
                        <a:pt x="34" y="32"/>
                        <a:pt x="34" y="32"/>
                      </a:cubicBezTo>
                      <a:cubicBezTo>
                        <a:pt x="34" y="32"/>
                        <a:pt x="35" y="32"/>
                        <a:pt x="35" y="32"/>
                      </a:cubicBezTo>
                      <a:cubicBezTo>
                        <a:pt x="35" y="33"/>
                        <a:pt x="35" y="33"/>
                        <a:pt x="35" y="34"/>
                      </a:cubicBezTo>
                      <a:cubicBezTo>
                        <a:pt x="35" y="34"/>
                        <a:pt x="35" y="33"/>
                        <a:pt x="35" y="33"/>
                      </a:cubicBezTo>
                      <a:cubicBezTo>
                        <a:pt x="36" y="34"/>
                        <a:pt x="35" y="35"/>
                        <a:pt x="35" y="36"/>
                      </a:cubicBezTo>
                      <a:cubicBezTo>
                        <a:pt x="35" y="36"/>
                        <a:pt x="35" y="35"/>
                        <a:pt x="34" y="36"/>
                      </a:cubicBezTo>
                      <a:cubicBezTo>
                        <a:pt x="34" y="36"/>
                        <a:pt x="34" y="36"/>
                        <a:pt x="34" y="37"/>
                      </a:cubicBezTo>
                      <a:cubicBezTo>
                        <a:pt x="34" y="37"/>
                        <a:pt x="33" y="37"/>
                        <a:pt x="33" y="38"/>
                      </a:cubicBezTo>
                      <a:cubicBezTo>
                        <a:pt x="32" y="38"/>
                        <a:pt x="32" y="39"/>
                        <a:pt x="32" y="38"/>
                      </a:cubicBezTo>
                      <a:cubicBezTo>
                        <a:pt x="32" y="38"/>
                        <a:pt x="32" y="38"/>
                        <a:pt x="32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ubicBezTo>
                        <a:pt x="32" y="36"/>
                        <a:pt x="32" y="37"/>
                        <a:pt x="32" y="37"/>
                      </a:cubicBezTo>
                      <a:cubicBezTo>
                        <a:pt x="32" y="37"/>
                        <a:pt x="31" y="37"/>
                        <a:pt x="31" y="37"/>
                      </a:cubicBezTo>
                      <a:cubicBezTo>
                        <a:pt x="31" y="37"/>
                        <a:pt x="31" y="38"/>
                        <a:pt x="31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2" y="39"/>
                        <a:pt x="31" y="39"/>
                        <a:pt x="31" y="39"/>
                      </a:cubicBezTo>
                      <a:cubicBezTo>
                        <a:pt x="31" y="39"/>
                        <a:pt x="31" y="40"/>
                        <a:pt x="31" y="40"/>
                      </a:cubicBezTo>
                      <a:cubicBezTo>
                        <a:pt x="31" y="40"/>
                        <a:pt x="31" y="39"/>
                        <a:pt x="32" y="40"/>
                      </a:cubicBezTo>
                      <a:cubicBezTo>
                        <a:pt x="32" y="40"/>
                        <a:pt x="31" y="40"/>
                        <a:pt x="32" y="41"/>
                      </a:cubicBezTo>
                      <a:cubicBezTo>
                        <a:pt x="32" y="40"/>
                        <a:pt x="33" y="40"/>
                        <a:pt x="33" y="40"/>
                      </a:cubicBezTo>
                      <a:cubicBezTo>
                        <a:pt x="34" y="40"/>
                        <a:pt x="34" y="39"/>
                        <a:pt x="34" y="39"/>
                      </a:cubicBezTo>
                      <a:cubicBezTo>
                        <a:pt x="34" y="39"/>
                        <a:pt x="34" y="39"/>
                        <a:pt x="35" y="39"/>
                      </a:cubicBezTo>
                      <a:cubicBezTo>
                        <a:pt x="35" y="39"/>
                        <a:pt x="36" y="38"/>
                        <a:pt x="36" y="38"/>
                      </a:cubicBezTo>
                      <a:cubicBezTo>
                        <a:pt x="36" y="36"/>
                        <a:pt x="37" y="33"/>
                        <a:pt x="36" y="31"/>
                      </a:cubicBezTo>
                      <a:cubicBezTo>
                        <a:pt x="36" y="27"/>
                        <a:pt x="37" y="24"/>
                        <a:pt x="36" y="21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17"/>
                        <a:pt x="37" y="12"/>
                        <a:pt x="36" y="9"/>
                      </a:cubicBezTo>
                      <a:cubicBezTo>
                        <a:pt x="36" y="9"/>
                        <a:pt x="36" y="10"/>
                        <a:pt x="35" y="10"/>
                      </a:cubicBezTo>
                      <a:cubicBezTo>
                        <a:pt x="35" y="10"/>
                        <a:pt x="36" y="10"/>
                        <a:pt x="36" y="11"/>
                      </a:cubicBezTo>
                      <a:cubicBezTo>
                        <a:pt x="35" y="11"/>
                        <a:pt x="35" y="10"/>
                        <a:pt x="35" y="11"/>
                      </a:cubicBezTo>
                      <a:cubicBezTo>
                        <a:pt x="34" y="10"/>
                        <a:pt x="35" y="8"/>
                        <a:pt x="35" y="9"/>
                      </a:cubicBezTo>
                      <a:cubicBezTo>
                        <a:pt x="36" y="9"/>
                        <a:pt x="35" y="8"/>
                        <a:pt x="35" y="8"/>
                      </a:cubicBezTo>
                      <a:cubicBezTo>
                        <a:pt x="35" y="9"/>
                        <a:pt x="34" y="9"/>
                        <a:pt x="33" y="10"/>
                      </a:cubicBezTo>
                      <a:cubicBezTo>
                        <a:pt x="33" y="10"/>
                        <a:pt x="32" y="9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2" y="8"/>
                        <a:pt x="33" y="7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4" y="7"/>
                        <a:pt x="34" y="6"/>
                        <a:pt x="34" y="5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5" y="5"/>
                        <a:pt x="34" y="6"/>
                        <a:pt x="35" y="6"/>
                      </a:cubicBezTo>
                      <a:cubicBezTo>
                        <a:pt x="34" y="6"/>
                        <a:pt x="34" y="8"/>
                        <a:pt x="35" y="8"/>
                      </a:cubicBezTo>
                      <a:cubicBezTo>
                        <a:pt x="35" y="8"/>
                        <a:pt x="35" y="7"/>
                        <a:pt x="35" y="7"/>
                      </a:cubicBezTo>
                      <a:cubicBezTo>
                        <a:pt x="35" y="6"/>
                        <a:pt x="35" y="7"/>
                        <a:pt x="35" y="7"/>
                      </a:cubicBezTo>
                      <a:cubicBezTo>
                        <a:pt x="36" y="6"/>
                        <a:pt x="36" y="4"/>
                        <a:pt x="36" y="3"/>
                      </a:cubicBezTo>
                      <a:cubicBezTo>
                        <a:pt x="36" y="2"/>
                        <a:pt x="35" y="1"/>
                        <a:pt x="36" y="0"/>
                      </a:cubicBezTo>
                      <a:cubicBezTo>
                        <a:pt x="33" y="1"/>
                        <a:pt x="31" y="2"/>
                        <a:pt x="28" y="2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6" y="3"/>
                      </a:cubicBezTo>
                      <a:cubicBezTo>
                        <a:pt x="26" y="3"/>
                        <a:pt x="26" y="4"/>
                        <a:pt x="26" y="4"/>
                      </a:cubicBezTo>
                      <a:cubicBezTo>
                        <a:pt x="24" y="4"/>
                        <a:pt x="23" y="4"/>
                        <a:pt x="22" y="5"/>
                      </a:cubicBezTo>
                      <a:cubicBezTo>
                        <a:pt x="22" y="5"/>
                        <a:pt x="22" y="5"/>
                        <a:pt x="22" y="5"/>
                      </a:cubicBezTo>
                      <a:cubicBezTo>
                        <a:pt x="21" y="6"/>
                        <a:pt x="20" y="6"/>
                        <a:pt x="19" y="6"/>
                      </a:cubicBezTo>
                      <a:cubicBezTo>
                        <a:pt x="19" y="6"/>
                        <a:pt x="19" y="7"/>
                        <a:pt x="18" y="7"/>
                      </a:cubicBezTo>
                      <a:cubicBezTo>
                        <a:pt x="18" y="7"/>
                        <a:pt x="17" y="7"/>
                        <a:pt x="16" y="7"/>
                      </a:cubicBezTo>
                      <a:cubicBezTo>
                        <a:pt x="15" y="8"/>
                        <a:pt x="13" y="9"/>
                        <a:pt x="12" y="9"/>
                      </a:cubicBezTo>
                      <a:cubicBezTo>
                        <a:pt x="11" y="9"/>
                        <a:pt x="11" y="9"/>
                        <a:pt x="10" y="9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10"/>
                        <a:pt x="9" y="10"/>
                        <a:pt x="8" y="10"/>
                      </a:cubicBezTo>
                      <a:cubicBezTo>
                        <a:pt x="8" y="11"/>
                        <a:pt x="7" y="11"/>
                        <a:pt x="7" y="11"/>
                      </a:cubicBezTo>
                      <a:cubicBezTo>
                        <a:pt x="7" y="11"/>
                        <a:pt x="7" y="12"/>
                        <a:pt x="6" y="12"/>
                      </a:cubicBezTo>
                      <a:cubicBezTo>
                        <a:pt x="6" y="11"/>
                        <a:pt x="4" y="12"/>
                        <a:pt x="4" y="13"/>
                      </a:cubicBezTo>
                      <a:cubicBezTo>
                        <a:pt x="3" y="12"/>
                        <a:pt x="2" y="14"/>
                        <a:pt x="1" y="14"/>
                      </a:cubicBezTo>
                      <a:cubicBezTo>
                        <a:pt x="0" y="14"/>
                        <a:pt x="0" y="14"/>
                        <a:pt x="0" y="15"/>
                      </a:cubicBezTo>
                      <a:close/>
                      <a:moveTo>
                        <a:pt x="30" y="6"/>
                      </a:move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0" y="7"/>
                        <a:pt x="30" y="6"/>
                        <a:pt x="29" y="6"/>
                      </a:cubicBezTo>
                      <a:cubicBezTo>
                        <a:pt x="29" y="6"/>
                        <a:pt x="29" y="6"/>
                        <a:pt x="29" y="6"/>
                      </a:cubicBezTo>
                      <a:cubicBezTo>
                        <a:pt x="30" y="6"/>
                        <a:pt x="30" y="6"/>
                        <a:pt x="30" y="6"/>
                      </a:cubicBezTo>
                      <a:close/>
                      <a:moveTo>
                        <a:pt x="29" y="15"/>
                      </a:moveTo>
                      <a:cubicBezTo>
                        <a:pt x="29" y="15"/>
                        <a:pt x="30" y="15"/>
                        <a:pt x="30" y="15"/>
                      </a:cubicBezTo>
                      <a:cubicBezTo>
                        <a:pt x="30" y="15"/>
                        <a:pt x="29" y="15"/>
                        <a:pt x="29" y="15"/>
                      </a:cubicBezTo>
                      <a:close/>
                      <a:moveTo>
                        <a:pt x="30" y="24"/>
                      </a:moveTo>
                      <a:cubicBezTo>
                        <a:pt x="30" y="24"/>
                        <a:pt x="30" y="25"/>
                        <a:pt x="29" y="24"/>
                      </a:cubicBezTo>
                      <a:cubicBezTo>
                        <a:pt x="29" y="24"/>
                        <a:pt x="30" y="24"/>
                        <a:pt x="30" y="24"/>
                      </a:cubicBezTo>
                      <a:close/>
                      <a:moveTo>
                        <a:pt x="30" y="12"/>
                      </a:move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lose/>
                      <a:moveTo>
                        <a:pt x="30" y="9"/>
                      </a:moveTo>
                      <a:cubicBezTo>
                        <a:pt x="30" y="9"/>
                        <a:pt x="30" y="10"/>
                        <a:pt x="31" y="10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31" y="9"/>
                        <a:pt x="32" y="9"/>
                        <a:pt x="32" y="10"/>
                      </a:cubicBezTo>
                      <a:cubicBezTo>
                        <a:pt x="31" y="10"/>
                        <a:pt x="31" y="10"/>
                        <a:pt x="30" y="10"/>
                      </a:cubicBezTo>
                      <a:cubicBezTo>
                        <a:pt x="30" y="10"/>
                        <a:pt x="30" y="10"/>
                        <a:pt x="29" y="9"/>
                      </a:cubicBezTo>
                      <a:cubicBezTo>
                        <a:pt x="30" y="9"/>
                        <a:pt x="30" y="8"/>
                        <a:pt x="30" y="8"/>
                      </a:cubicBezTo>
                      <a:cubicBezTo>
                        <a:pt x="30" y="9"/>
                        <a:pt x="30" y="9"/>
                        <a:pt x="30" y="10"/>
                      </a:cubicBezTo>
                      <a:cubicBezTo>
                        <a:pt x="30" y="10"/>
                        <a:pt x="30" y="9"/>
                        <a:pt x="30" y="9"/>
                      </a:cubicBezTo>
                      <a:close/>
                      <a:moveTo>
                        <a:pt x="31" y="11"/>
                      </a:moveTo>
                      <a:cubicBezTo>
                        <a:pt x="31" y="11"/>
                        <a:pt x="32" y="11"/>
                        <a:pt x="32" y="11"/>
                      </a:cubicBezTo>
                      <a:cubicBezTo>
                        <a:pt x="32" y="11"/>
                        <a:pt x="32" y="12"/>
                        <a:pt x="32" y="12"/>
                      </a:cubicBezTo>
                      <a:cubicBezTo>
                        <a:pt x="32" y="12"/>
                        <a:pt x="32" y="13"/>
                        <a:pt x="31" y="12"/>
                      </a:cubicBezTo>
                      <a:cubicBezTo>
                        <a:pt x="32" y="12"/>
                        <a:pt x="31" y="12"/>
                        <a:pt x="31" y="11"/>
                      </a:cubicBezTo>
                      <a:close/>
                      <a:moveTo>
                        <a:pt x="31" y="6"/>
                      </a:moveTo>
                      <a:cubicBezTo>
                        <a:pt x="31" y="6"/>
                        <a:pt x="31" y="6"/>
                        <a:pt x="31" y="7"/>
                      </a:cubicBezTo>
                      <a:cubicBezTo>
                        <a:pt x="31" y="6"/>
                        <a:pt x="30" y="6"/>
                        <a:pt x="30" y="6"/>
                      </a:cubicBezTo>
                      <a:cubicBezTo>
                        <a:pt x="31" y="5"/>
                        <a:pt x="31" y="6"/>
                        <a:pt x="31" y="6"/>
                      </a:cubicBezTo>
                      <a:close/>
                      <a:moveTo>
                        <a:pt x="34" y="3"/>
                      </a:moveTo>
                      <a:cubicBezTo>
                        <a:pt x="34" y="3"/>
                        <a:pt x="33" y="3"/>
                        <a:pt x="33" y="2"/>
                      </a:cubicBezTo>
                      <a:cubicBezTo>
                        <a:pt x="33" y="2"/>
                        <a:pt x="34" y="2"/>
                        <a:pt x="34" y="3"/>
                      </a:cubicBezTo>
                      <a:close/>
                      <a:moveTo>
                        <a:pt x="33" y="5"/>
                      </a:moveTo>
                      <a:cubicBezTo>
                        <a:pt x="33" y="4"/>
                        <a:pt x="33" y="4"/>
                        <a:pt x="34" y="4"/>
                      </a:cubicBezTo>
                      <a:cubicBezTo>
                        <a:pt x="34" y="4"/>
                        <a:pt x="34" y="5"/>
                        <a:pt x="34" y="6"/>
                      </a:cubicBezTo>
                      <a:cubicBezTo>
                        <a:pt x="33" y="6"/>
                        <a:pt x="33" y="6"/>
                        <a:pt x="33" y="6"/>
                      </a:cubicBezTo>
                      <a:cubicBezTo>
                        <a:pt x="33" y="5"/>
                        <a:pt x="33" y="5"/>
                        <a:pt x="33" y="4"/>
                      </a:cubicBezTo>
                      <a:cubicBezTo>
                        <a:pt x="33" y="4"/>
                        <a:pt x="33" y="5"/>
                        <a:pt x="33" y="5"/>
                      </a:cubicBezTo>
                      <a:close/>
                      <a:moveTo>
                        <a:pt x="32" y="7"/>
                      </a:moveTo>
                      <a:cubicBezTo>
                        <a:pt x="31" y="7"/>
                        <a:pt x="32" y="9"/>
                        <a:pt x="31" y="9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1" y="7"/>
                        <a:pt x="31" y="7"/>
                      </a:cubicBezTo>
                      <a:cubicBezTo>
                        <a:pt x="32" y="7"/>
                        <a:pt x="32" y="6"/>
                        <a:pt x="33" y="5"/>
                      </a:cubicBezTo>
                      <a:cubicBezTo>
                        <a:pt x="33" y="6"/>
                        <a:pt x="33" y="6"/>
                        <a:pt x="33" y="6"/>
                      </a:cubicBezTo>
                      <a:cubicBezTo>
                        <a:pt x="32" y="6"/>
                        <a:pt x="32" y="7"/>
                        <a:pt x="32" y="7"/>
                      </a:cubicBezTo>
                      <a:close/>
                      <a:moveTo>
                        <a:pt x="32" y="13"/>
                      </a:moveTo>
                      <a:cubicBezTo>
                        <a:pt x="32" y="13"/>
                        <a:pt x="32" y="12"/>
                        <a:pt x="32" y="12"/>
                      </a:cubicBezTo>
                      <a:cubicBezTo>
                        <a:pt x="33" y="12"/>
                        <a:pt x="33" y="13"/>
                        <a:pt x="32" y="13"/>
                      </a:cubicBezTo>
                      <a:close/>
                      <a:moveTo>
                        <a:pt x="32" y="18"/>
                      </a:moveTo>
                      <a:cubicBezTo>
                        <a:pt x="32" y="18"/>
                        <a:pt x="32" y="17"/>
                        <a:pt x="32" y="17"/>
                      </a:cubicBezTo>
                      <a:cubicBezTo>
                        <a:pt x="32" y="18"/>
                        <a:pt x="31" y="18"/>
                        <a:pt x="31" y="18"/>
                      </a:cubicBezTo>
                      <a:cubicBezTo>
                        <a:pt x="31" y="18"/>
                        <a:pt x="31" y="18"/>
                        <a:pt x="31" y="19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2" y="16"/>
                        <a:pt x="30" y="15"/>
                        <a:pt x="31" y="14"/>
                      </a:cubicBezTo>
                      <a:cubicBezTo>
                        <a:pt x="31" y="14"/>
                        <a:pt x="32" y="14"/>
                        <a:pt x="32" y="15"/>
                      </a:cubicBezTo>
                      <a:cubicBezTo>
                        <a:pt x="32" y="15"/>
                        <a:pt x="32" y="15"/>
                        <a:pt x="32" y="16"/>
                      </a:cubicBezTo>
                      <a:cubicBezTo>
                        <a:pt x="32" y="16"/>
                        <a:pt x="32" y="16"/>
                        <a:pt x="32" y="17"/>
                      </a:cubicBezTo>
                      <a:cubicBezTo>
                        <a:pt x="32" y="16"/>
                        <a:pt x="33" y="16"/>
                        <a:pt x="33" y="16"/>
                      </a:cubicBezTo>
                      <a:cubicBezTo>
                        <a:pt x="33" y="16"/>
                        <a:pt x="33" y="17"/>
                        <a:pt x="32" y="18"/>
                      </a:cubicBezTo>
                      <a:close/>
                      <a:moveTo>
                        <a:pt x="34" y="17"/>
                      </a:moveTo>
                      <a:cubicBezTo>
                        <a:pt x="33" y="17"/>
                        <a:pt x="34" y="16"/>
                        <a:pt x="34" y="16"/>
                      </a:cubicBezTo>
                      <a:cubicBezTo>
                        <a:pt x="33" y="15"/>
                        <a:pt x="34" y="14"/>
                        <a:pt x="33" y="14"/>
                      </a:cubicBezTo>
                      <a:cubicBezTo>
                        <a:pt x="33" y="13"/>
                        <a:pt x="33" y="12"/>
                        <a:pt x="33" y="12"/>
                      </a:cubicBezTo>
                      <a:cubicBezTo>
                        <a:pt x="33" y="12"/>
                        <a:pt x="34" y="12"/>
                        <a:pt x="34" y="12"/>
                      </a:cubicBezTo>
                      <a:cubicBezTo>
                        <a:pt x="34" y="12"/>
                        <a:pt x="34" y="13"/>
                        <a:pt x="34" y="13"/>
                      </a:cubicBezTo>
                      <a:cubicBezTo>
                        <a:pt x="35" y="14"/>
                        <a:pt x="33" y="17"/>
                        <a:pt x="34" y="17"/>
                      </a:cubicBezTo>
                      <a:close/>
                      <a:moveTo>
                        <a:pt x="35" y="11"/>
                      </a:moveTo>
                      <a:cubicBezTo>
                        <a:pt x="35" y="11"/>
                        <a:pt x="34" y="11"/>
                        <a:pt x="34" y="12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4" y="11"/>
                        <a:pt x="35" y="11"/>
                      </a:cubicBezTo>
                      <a:close/>
                      <a:moveTo>
                        <a:pt x="35" y="16"/>
                      </a:moveTo>
                      <a:cubicBezTo>
                        <a:pt x="34" y="16"/>
                        <a:pt x="34" y="16"/>
                        <a:pt x="34" y="15"/>
                      </a:cubicBezTo>
                      <a:cubicBezTo>
                        <a:pt x="34" y="15"/>
                        <a:pt x="35" y="15"/>
                        <a:pt x="35" y="15"/>
                      </a:cubicBezTo>
                      <a:cubicBezTo>
                        <a:pt x="35" y="15"/>
                        <a:pt x="35" y="16"/>
                        <a:pt x="35" y="16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6" y="16"/>
                        <a:pt x="35" y="16"/>
                        <a:pt x="35" y="16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5" y="17"/>
                        <a:pt x="35" y="16"/>
                        <a:pt x="35" y="16"/>
                      </a:cubicBezTo>
                      <a:close/>
                      <a:moveTo>
                        <a:pt x="35" y="13"/>
                      </a:move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4" y="13"/>
                        <a:pt x="35" y="13"/>
                        <a:pt x="35" y="13"/>
                      </a:cubicBezTo>
                      <a:close/>
                      <a:moveTo>
                        <a:pt x="35" y="13"/>
                      </a:moveTo>
                      <a:cubicBezTo>
                        <a:pt x="35" y="13"/>
                        <a:pt x="35" y="12"/>
                        <a:pt x="35" y="12"/>
                      </a:cubicBezTo>
                      <a:cubicBezTo>
                        <a:pt x="35" y="12"/>
                        <a:pt x="35" y="11"/>
                        <a:pt x="36" y="11"/>
                      </a:cubicBezTo>
                      <a:cubicBezTo>
                        <a:pt x="36" y="12"/>
                        <a:pt x="35" y="12"/>
                        <a:pt x="35" y="13"/>
                      </a:cubicBezTo>
                      <a:close/>
                      <a:moveTo>
                        <a:pt x="35" y="21"/>
                      </a:moveTo>
                      <a:cubicBezTo>
                        <a:pt x="35" y="20"/>
                        <a:pt x="35" y="20"/>
                        <a:pt x="35" y="19"/>
                      </a:cubicBezTo>
                      <a:cubicBezTo>
                        <a:pt x="35" y="20"/>
                        <a:pt x="34" y="20"/>
                        <a:pt x="34" y="20"/>
                      </a:cubicBezTo>
                      <a:cubicBezTo>
                        <a:pt x="34" y="20"/>
                        <a:pt x="34" y="20"/>
                        <a:pt x="34" y="19"/>
                      </a:cubicBezTo>
                      <a:cubicBezTo>
                        <a:pt x="34" y="19"/>
                        <a:pt x="34" y="18"/>
                        <a:pt x="34" y="18"/>
                      </a:cubicBezTo>
                      <a:cubicBezTo>
                        <a:pt x="35" y="18"/>
                        <a:pt x="35" y="19"/>
                        <a:pt x="35" y="19"/>
                      </a:cubicBezTo>
                      <a:cubicBezTo>
                        <a:pt x="35" y="19"/>
                        <a:pt x="35" y="18"/>
                        <a:pt x="35" y="18"/>
                      </a:cubicBezTo>
                      <a:cubicBezTo>
                        <a:pt x="35" y="19"/>
                        <a:pt x="37" y="21"/>
                        <a:pt x="35" y="21"/>
                      </a:cubicBezTo>
                      <a:close/>
                      <a:moveTo>
                        <a:pt x="35" y="24"/>
                      </a:moveTo>
                      <a:cubicBezTo>
                        <a:pt x="35" y="24"/>
                        <a:pt x="35" y="24"/>
                        <a:pt x="34" y="24"/>
                      </a:cubicBezTo>
                      <a:cubicBezTo>
                        <a:pt x="34" y="24"/>
                        <a:pt x="35" y="23"/>
                        <a:pt x="35" y="24"/>
                      </a:cubicBezTo>
                      <a:close/>
                      <a:moveTo>
                        <a:pt x="36" y="32"/>
                      </a:moveTo>
                      <a:cubicBezTo>
                        <a:pt x="36" y="32"/>
                        <a:pt x="36" y="33"/>
                        <a:pt x="35" y="33"/>
                      </a:cubicBezTo>
                      <a:cubicBezTo>
                        <a:pt x="35" y="32"/>
                        <a:pt x="35" y="32"/>
                        <a:pt x="36" y="32"/>
                      </a:cubicBezTo>
                      <a:close/>
                      <a:moveTo>
                        <a:pt x="35" y="26"/>
                      </a:moveTo>
                      <a:cubicBezTo>
                        <a:pt x="35" y="26"/>
                        <a:pt x="35" y="26"/>
                        <a:pt x="35" y="26"/>
                      </a:cubicBezTo>
                      <a:cubicBezTo>
                        <a:pt x="35" y="26"/>
                        <a:pt x="35" y="27"/>
                        <a:pt x="35" y="27"/>
                      </a:cubicBezTo>
                      <a:cubicBezTo>
                        <a:pt x="35" y="27"/>
                        <a:pt x="35" y="27"/>
                        <a:pt x="35" y="26"/>
                      </a:cubicBezTo>
                      <a:close/>
                      <a:moveTo>
                        <a:pt x="33" y="30"/>
                      </a:moveTo>
                      <a:cubicBezTo>
                        <a:pt x="33" y="30"/>
                        <a:pt x="33" y="30"/>
                        <a:pt x="33" y="30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cubicBezTo>
                        <a:pt x="34" y="28"/>
                        <a:pt x="35" y="30"/>
                        <a:pt x="34" y="3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1"/>
                        <a:pt x="34" y="31"/>
                        <a:pt x="33" y="31"/>
                      </a:cubicBezTo>
                      <a:cubicBezTo>
                        <a:pt x="34" y="31"/>
                        <a:pt x="34" y="30"/>
                        <a:pt x="34" y="30"/>
                      </a:cubicBezTo>
                      <a:cubicBezTo>
                        <a:pt x="34" y="30"/>
                        <a:pt x="34" y="30"/>
                        <a:pt x="33" y="30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close/>
                      <a:moveTo>
                        <a:pt x="34" y="23"/>
                      </a:moveTo>
                      <a:cubicBezTo>
                        <a:pt x="34" y="23"/>
                        <a:pt x="34" y="24"/>
                        <a:pt x="34" y="24"/>
                      </a:cubicBezTo>
                      <a:cubicBezTo>
                        <a:pt x="33" y="24"/>
                        <a:pt x="34" y="23"/>
                        <a:pt x="34" y="23"/>
                      </a:cubicBezTo>
                      <a:close/>
                      <a:moveTo>
                        <a:pt x="34" y="24"/>
                      </a:moveTo>
                      <a:cubicBezTo>
                        <a:pt x="34" y="24"/>
                        <a:pt x="34" y="24"/>
                        <a:pt x="34" y="25"/>
                      </a:cubicBezTo>
                      <a:cubicBezTo>
                        <a:pt x="34" y="25"/>
                        <a:pt x="34" y="25"/>
                        <a:pt x="33" y="25"/>
                      </a:cubicBezTo>
                      <a:cubicBezTo>
                        <a:pt x="33" y="24"/>
                        <a:pt x="34" y="24"/>
                        <a:pt x="34" y="24"/>
                      </a:cubicBezTo>
                      <a:close/>
                      <a:moveTo>
                        <a:pt x="32" y="24"/>
                      </a:moveTo>
                      <a:cubicBezTo>
                        <a:pt x="33" y="24"/>
                        <a:pt x="33" y="24"/>
                        <a:pt x="33" y="24"/>
                      </a:cubicBezTo>
                      <a:cubicBezTo>
                        <a:pt x="33" y="24"/>
                        <a:pt x="32" y="25"/>
                        <a:pt x="32" y="24"/>
                      </a:cubicBezTo>
                      <a:close/>
                      <a:moveTo>
                        <a:pt x="33" y="31"/>
                      </a:moveTo>
                      <a:cubicBezTo>
                        <a:pt x="33" y="31"/>
                        <a:pt x="33" y="31"/>
                        <a:pt x="33" y="32"/>
                      </a:cubicBezTo>
                      <a:cubicBezTo>
                        <a:pt x="32" y="32"/>
                        <a:pt x="32" y="31"/>
                        <a:pt x="33" y="31"/>
                      </a:cubicBezTo>
                      <a:close/>
                      <a:moveTo>
                        <a:pt x="32" y="29"/>
                      </a:moveTo>
                      <a:cubicBezTo>
                        <a:pt x="32" y="29"/>
                        <a:pt x="32" y="29"/>
                        <a:pt x="32" y="29"/>
                      </a:cubicBezTo>
                      <a:cubicBezTo>
                        <a:pt x="32" y="29"/>
                        <a:pt x="31" y="29"/>
                        <a:pt x="32" y="29"/>
                      </a:cubicBezTo>
                      <a:close/>
                      <a:moveTo>
                        <a:pt x="31" y="24"/>
                      </a:moveTo>
                      <a:cubicBezTo>
                        <a:pt x="31" y="23"/>
                        <a:pt x="31" y="23"/>
                        <a:pt x="31" y="23"/>
                      </a:cubicBezTo>
                      <a:cubicBezTo>
                        <a:pt x="31" y="23"/>
                        <a:pt x="32" y="23"/>
                        <a:pt x="32" y="23"/>
                      </a:cubicBezTo>
                      <a:cubicBezTo>
                        <a:pt x="32" y="23"/>
                        <a:pt x="32" y="23"/>
                        <a:pt x="32" y="22"/>
                      </a:cubicBezTo>
                      <a:cubicBezTo>
                        <a:pt x="32" y="21"/>
                        <a:pt x="32" y="20"/>
                        <a:pt x="33" y="19"/>
                      </a:cubicBezTo>
                      <a:cubicBezTo>
                        <a:pt x="33" y="19"/>
                        <a:pt x="34" y="19"/>
                        <a:pt x="33" y="20"/>
                      </a:cubicBezTo>
                      <a:cubicBezTo>
                        <a:pt x="33" y="20"/>
                        <a:pt x="33" y="19"/>
                        <a:pt x="33" y="20"/>
                      </a:cubicBezTo>
                      <a:cubicBezTo>
                        <a:pt x="33" y="20"/>
                        <a:pt x="33" y="21"/>
                        <a:pt x="32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1"/>
                        <a:pt x="33" y="22"/>
                        <a:pt x="33" y="21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21"/>
                        <a:pt x="34" y="21"/>
                        <a:pt x="34" y="21"/>
                      </a:cubicBezTo>
                      <a:cubicBezTo>
                        <a:pt x="34" y="21"/>
                        <a:pt x="34" y="21"/>
                        <a:pt x="34" y="22"/>
                      </a:cubicBezTo>
                      <a:cubicBezTo>
                        <a:pt x="35" y="22"/>
                        <a:pt x="35" y="21"/>
                        <a:pt x="35" y="22"/>
                      </a:cubicBezTo>
                      <a:cubicBezTo>
                        <a:pt x="35" y="22"/>
                        <a:pt x="34" y="22"/>
                        <a:pt x="34" y="23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3" y="23"/>
                        <a:pt x="32" y="23"/>
                        <a:pt x="32" y="24"/>
                      </a:cubicBezTo>
                      <a:cubicBezTo>
                        <a:pt x="32" y="24"/>
                        <a:pt x="32" y="23"/>
                        <a:pt x="31" y="24"/>
                      </a:cubicBezTo>
                      <a:close/>
                      <a:moveTo>
                        <a:pt x="31" y="27"/>
                      </a:moveTo>
                      <a:cubicBezTo>
                        <a:pt x="31" y="28"/>
                        <a:pt x="31" y="28"/>
                        <a:pt x="31" y="28"/>
                      </a:cubicBezTo>
                      <a:cubicBezTo>
                        <a:pt x="31" y="28"/>
                        <a:pt x="31" y="27"/>
                        <a:pt x="31" y="27"/>
                      </a:cubicBezTo>
                      <a:close/>
                      <a:moveTo>
                        <a:pt x="31" y="26"/>
                      </a:moveTo>
                      <a:cubicBezTo>
                        <a:pt x="31" y="26"/>
                        <a:pt x="31" y="26"/>
                        <a:pt x="31" y="25"/>
                      </a:cubicBezTo>
                      <a:cubicBezTo>
                        <a:pt x="31" y="25"/>
                        <a:pt x="31" y="25"/>
                        <a:pt x="31" y="25"/>
                      </a:cubicBezTo>
                      <a:cubicBezTo>
                        <a:pt x="31" y="25"/>
                        <a:pt x="31" y="25"/>
                        <a:pt x="31" y="26"/>
                      </a:cubicBezTo>
                      <a:close/>
                      <a:moveTo>
                        <a:pt x="30" y="21"/>
                      </a:moveTo>
                      <a:cubicBezTo>
                        <a:pt x="31" y="21"/>
                        <a:pt x="31" y="21"/>
                        <a:pt x="31" y="20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1" y="22"/>
                        <a:pt x="32" y="22"/>
                        <a:pt x="32" y="22"/>
                      </a:cubicBezTo>
                      <a:cubicBezTo>
                        <a:pt x="31" y="22"/>
                        <a:pt x="31" y="22"/>
                        <a:pt x="31" y="22"/>
                      </a:cubicBezTo>
                      <a:cubicBezTo>
                        <a:pt x="31" y="22"/>
                        <a:pt x="31" y="21"/>
                        <a:pt x="30" y="21"/>
                      </a:cubicBezTo>
                      <a:close/>
                      <a:moveTo>
                        <a:pt x="30" y="17"/>
                      </a:moveTo>
                      <a:cubicBezTo>
                        <a:pt x="30" y="16"/>
                        <a:pt x="30" y="16"/>
                        <a:pt x="30" y="16"/>
                      </a:cubicBezTo>
                      <a:cubicBezTo>
                        <a:pt x="30" y="16"/>
                        <a:pt x="30" y="15"/>
                        <a:pt x="31" y="15"/>
                      </a:cubicBezTo>
                      <a:cubicBezTo>
                        <a:pt x="31" y="16"/>
                        <a:pt x="31" y="16"/>
                        <a:pt x="31" y="17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lose/>
                      <a:moveTo>
                        <a:pt x="30" y="26"/>
                      </a:moveTo>
                      <a:cubicBezTo>
                        <a:pt x="29" y="26"/>
                        <a:pt x="29" y="26"/>
                        <a:pt x="29" y="25"/>
                      </a:cubicBezTo>
                      <a:cubicBezTo>
                        <a:pt x="29" y="25"/>
                        <a:pt x="30" y="25"/>
                        <a:pt x="30" y="26"/>
                      </a:cubicBezTo>
                      <a:close/>
                      <a:moveTo>
                        <a:pt x="30" y="27"/>
                      </a:moveTo>
                      <a:cubicBezTo>
                        <a:pt x="30" y="28"/>
                        <a:pt x="30" y="28"/>
                        <a:pt x="29" y="28"/>
                      </a:cubicBezTo>
                      <a:cubicBezTo>
                        <a:pt x="29" y="28"/>
                        <a:pt x="29" y="27"/>
                        <a:pt x="30" y="27"/>
                      </a:cubicBezTo>
                      <a:close/>
                      <a:moveTo>
                        <a:pt x="29" y="30"/>
                      </a:moveTo>
                      <a:cubicBezTo>
                        <a:pt x="29" y="30"/>
                        <a:pt x="29" y="30"/>
                        <a:pt x="30" y="30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29" y="31"/>
                        <a:pt x="29" y="31"/>
                        <a:pt x="29" y="30"/>
                      </a:cubicBezTo>
                      <a:close/>
                      <a:moveTo>
                        <a:pt x="29" y="6"/>
                      </a:moveTo>
                      <a:cubicBezTo>
                        <a:pt x="29" y="5"/>
                        <a:pt x="29" y="5"/>
                        <a:pt x="30" y="5"/>
                      </a:cubicBezTo>
                      <a:cubicBezTo>
                        <a:pt x="30" y="6"/>
                        <a:pt x="29" y="6"/>
                        <a:pt x="29" y="6"/>
                      </a:cubicBezTo>
                      <a:close/>
                      <a:moveTo>
                        <a:pt x="29" y="9"/>
                      </a:moveTo>
                      <a:cubicBezTo>
                        <a:pt x="29" y="9"/>
                        <a:pt x="29" y="10"/>
                        <a:pt x="29" y="10"/>
                      </a:cubicBezTo>
                      <a:cubicBezTo>
                        <a:pt x="29" y="10"/>
                        <a:pt x="29" y="10"/>
                        <a:pt x="29" y="9"/>
                      </a:cubicBezTo>
                      <a:close/>
                      <a:moveTo>
                        <a:pt x="29" y="39"/>
                      </a:moveTo>
                      <a:cubicBezTo>
                        <a:pt x="29" y="39"/>
                        <a:pt x="29" y="39"/>
                        <a:pt x="29" y="39"/>
                      </a:cubicBezTo>
                      <a:cubicBezTo>
                        <a:pt x="29" y="40"/>
                        <a:pt x="29" y="40"/>
                        <a:pt x="29" y="39"/>
                      </a:cubicBezTo>
                      <a:close/>
                      <a:moveTo>
                        <a:pt x="18" y="45"/>
                      </a:moveTo>
                      <a:cubicBezTo>
                        <a:pt x="18" y="45"/>
                        <a:pt x="18" y="45"/>
                        <a:pt x="18" y="44"/>
                      </a:cubicBezTo>
                      <a:cubicBezTo>
                        <a:pt x="18" y="44"/>
                        <a:pt x="18" y="44"/>
                        <a:pt x="18" y="44"/>
                      </a:cubicBezTo>
                      <a:cubicBezTo>
                        <a:pt x="18" y="44"/>
                        <a:pt x="18" y="44"/>
                        <a:pt x="18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lose/>
                      <a:moveTo>
                        <a:pt x="23" y="42"/>
                      </a:moveTo>
                      <a:cubicBezTo>
                        <a:pt x="23" y="42"/>
                        <a:pt x="23" y="43"/>
                        <a:pt x="23" y="43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2" y="43"/>
                        <a:pt x="22" y="42"/>
                        <a:pt x="23" y="42"/>
                      </a:cubicBezTo>
                      <a:close/>
                      <a:moveTo>
                        <a:pt x="21" y="39"/>
                      </a:move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21" y="38"/>
                        <a:pt x="20" y="38"/>
                        <a:pt x="21" y="37"/>
                      </a:cubicBezTo>
                      <a:cubicBezTo>
                        <a:pt x="21" y="38"/>
                        <a:pt x="21" y="38"/>
                        <a:pt x="21" y="39"/>
                      </a:cubicBezTo>
                      <a:close/>
                      <a:moveTo>
                        <a:pt x="21" y="36"/>
                      </a:moveTo>
                      <a:cubicBezTo>
                        <a:pt x="22" y="36"/>
                        <a:pt x="22" y="36"/>
                        <a:pt x="21" y="36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lose/>
                      <a:moveTo>
                        <a:pt x="22" y="29"/>
                      </a:moveTo>
                      <a:cubicBezTo>
                        <a:pt x="22" y="29"/>
                        <a:pt x="21" y="29"/>
                        <a:pt x="21" y="30"/>
                      </a:cubicBezTo>
                      <a:cubicBezTo>
                        <a:pt x="21" y="29"/>
                        <a:pt x="21" y="29"/>
                        <a:pt x="21" y="29"/>
                      </a:cubicBezTo>
                      <a:cubicBezTo>
                        <a:pt x="21" y="29"/>
                        <a:pt x="21" y="29"/>
                        <a:pt x="22" y="29"/>
                      </a:cubicBezTo>
                      <a:close/>
                      <a:moveTo>
                        <a:pt x="22" y="34"/>
                      </a:moveTo>
                      <a:cubicBezTo>
                        <a:pt x="22" y="34"/>
                        <a:pt x="21" y="34"/>
                        <a:pt x="21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33"/>
                        <a:pt x="22" y="34"/>
                        <a:pt x="22" y="34"/>
                      </a:cubicBezTo>
                      <a:close/>
                      <a:moveTo>
                        <a:pt x="23" y="31"/>
                      </a:moveTo>
                      <a:cubicBezTo>
                        <a:pt x="22" y="30"/>
                        <a:pt x="22" y="31"/>
                        <a:pt x="22" y="30"/>
                      </a:cubicBezTo>
                      <a:cubicBezTo>
                        <a:pt x="22" y="30"/>
                        <a:pt x="22" y="30"/>
                        <a:pt x="23" y="30"/>
                      </a:cubicBezTo>
                      <a:cubicBezTo>
                        <a:pt x="23" y="30"/>
                        <a:pt x="23" y="30"/>
                        <a:pt x="23" y="31"/>
                      </a:cubicBezTo>
                      <a:close/>
                      <a:moveTo>
                        <a:pt x="23" y="33"/>
                      </a:moveTo>
                      <a:cubicBezTo>
                        <a:pt x="23" y="33"/>
                        <a:pt x="23" y="34"/>
                        <a:pt x="22" y="34"/>
                      </a:cubicBezTo>
                      <a:cubicBezTo>
                        <a:pt x="22" y="33"/>
                        <a:pt x="23" y="33"/>
                        <a:pt x="23" y="33"/>
                      </a:cubicBezTo>
                      <a:close/>
                      <a:moveTo>
                        <a:pt x="23" y="36"/>
                      </a:move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3" y="36"/>
                        <a:pt x="23" y="35"/>
                        <a:pt x="23" y="36"/>
                      </a:cubicBezTo>
                      <a:close/>
                      <a:moveTo>
                        <a:pt x="24" y="38"/>
                      </a:moveTo>
                      <a:cubicBezTo>
                        <a:pt x="23" y="38"/>
                        <a:pt x="23" y="39"/>
                        <a:pt x="23" y="39"/>
                      </a:cubicBezTo>
                      <a:cubicBezTo>
                        <a:pt x="23" y="38"/>
                        <a:pt x="23" y="38"/>
                        <a:pt x="23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3" y="38"/>
                        <a:pt x="23" y="37"/>
                        <a:pt x="23" y="37"/>
                      </a:cubicBezTo>
                      <a:cubicBezTo>
                        <a:pt x="23" y="37"/>
                        <a:pt x="23" y="37"/>
                        <a:pt x="24" y="38"/>
                      </a:cubicBezTo>
                      <a:close/>
                      <a:moveTo>
                        <a:pt x="25" y="11"/>
                      </a:moveTo>
                      <a:cubicBezTo>
                        <a:pt x="25" y="11"/>
                        <a:pt x="25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5" y="10"/>
                        <a:pt x="25" y="11"/>
                        <a:pt x="25" y="11"/>
                      </a:cubicBezTo>
                      <a:close/>
                      <a:moveTo>
                        <a:pt x="26" y="13"/>
                      </a:moveTo>
                      <a:cubicBezTo>
                        <a:pt x="26" y="13"/>
                        <a:pt x="26" y="13"/>
                        <a:pt x="26" y="14"/>
                      </a:cubicBezTo>
                      <a:cubicBezTo>
                        <a:pt x="25" y="13"/>
                        <a:pt x="25" y="14"/>
                        <a:pt x="25" y="13"/>
                      </a:cubicBezTo>
                      <a:cubicBezTo>
                        <a:pt x="25" y="13"/>
                        <a:pt x="25" y="12"/>
                        <a:pt x="25" y="12"/>
                      </a:cubicBezTo>
                      <a:cubicBezTo>
                        <a:pt x="25" y="13"/>
                        <a:pt x="26" y="12"/>
                        <a:pt x="26" y="13"/>
                      </a:cubicBezTo>
                      <a:close/>
                      <a:moveTo>
                        <a:pt x="25" y="11"/>
                      </a:moveTo>
                      <a:cubicBezTo>
                        <a:pt x="25" y="11"/>
                        <a:pt x="26" y="11"/>
                        <a:pt x="26" y="11"/>
                      </a:cubicBezTo>
                      <a:cubicBezTo>
                        <a:pt x="26" y="11"/>
                        <a:pt x="26" y="11"/>
                        <a:pt x="26" y="12"/>
                      </a:cubicBezTo>
                      <a:cubicBezTo>
                        <a:pt x="26" y="11"/>
                        <a:pt x="26" y="11"/>
                        <a:pt x="25" y="11"/>
                      </a:cubicBezTo>
                      <a:close/>
                      <a:moveTo>
                        <a:pt x="25" y="17"/>
                      </a:moveTo>
                      <a:cubicBezTo>
                        <a:pt x="25" y="17"/>
                        <a:pt x="25" y="17"/>
                        <a:pt x="25" y="17"/>
                      </a:cubicBezTo>
                      <a:cubicBezTo>
                        <a:pt x="25" y="17"/>
                        <a:pt x="25" y="16"/>
                        <a:pt x="26" y="16"/>
                      </a:cubicBez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25" y="16"/>
                        <a:pt x="25" y="16"/>
                        <a:pt x="25" y="17"/>
                      </a:cubicBezTo>
                      <a:close/>
                      <a:moveTo>
                        <a:pt x="25" y="27"/>
                      </a:moveTo>
                      <a:cubicBezTo>
                        <a:pt x="25" y="26"/>
                        <a:pt x="26" y="27"/>
                        <a:pt x="25" y="27"/>
                      </a:cubicBezTo>
                      <a:close/>
                      <a:moveTo>
                        <a:pt x="26" y="32"/>
                      </a:moveTo>
                      <a:cubicBezTo>
                        <a:pt x="26" y="32"/>
                        <a:pt x="26" y="32"/>
                        <a:pt x="25" y="32"/>
                      </a:cubicBezTo>
                      <a:cubicBezTo>
                        <a:pt x="25" y="31"/>
                        <a:pt x="26" y="31"/>
                        <a:pt x="26" y="31"/>
                      </a:cubicBezTo>
                      <a:cubicBezTo>
                        <a:pt x="26" y="30"/>
                        <a:pt x="26" y="31"/>
                        <a:pt x="26" y="30"/>
                      </a:cubicBezTo>
                      <a:cubicBezTo>
                        <a:pt x="26" y="30"/>
                        <a:pt x="26" y="31"/>
                        <a:pt x="26" y="32"/>
                      </a:cubicBezTo>
                      <a:close/>
                      <a:moveTo>
                        <a:pt x="26" y="35"/>
                      </a:moveTo>
                      <a:cubicBezTo>
                        <a:pt x="25" y="35"/>
                        <a:pt x="25" y="35"/>
                        <a:pt x="25" y="35"/>
                      </a:cubicBezTo>
                      <a:cubicBezTo>
                        <a:pt x="25" y="34"/>
                        <a:pt x="26" y="34"/>
                        <a:pt x="26" y="35"/>
                      </a:cubicBezTo>
                      <a:close/>
                      <a:moveTo>
                        <a:pt x="24" y="32"/>
                      </a:move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4" y="32"/>
                        <a:pt x="24" y="31"/>
                        <a:pt x="25" y="31"/>
                      </a:cubicBezTo>
                      <a:cubicBezTo>
                        <a:pt x="24" y="32"/>
                        <a:pt x="25" y="32"/>
                        <a:pt x="25" y="32"/>
                      </a:cubicBezTo>
                      <a:cubicBezTo>
                        <a:pt x="25" y="32"/>
                        <a:pt x="25" y="32"/>
                        <a:pt x="24" y="32"/>
                      </a:cubicBezTo>
                      <a:close/>
                      <a:moveTo>
                        <a:pt x="24" y="12"/>
                      </a:moveTo>
                      <a:cubicBezTo>
                        <a:pt x="24" y="12"/>
                        <a:pt x="24" y="12"/>
                        <a:pt x="25" y="12"/>
                      </a:cubicBezTo>
                      <a:cubicBezTo>
                        <a:pt x="25" y="12"/>
                        <a:pt x="24" y="13"/>
                        <a:pt x="24" y="12"/>
                      </a:cubicBezTo>
                      <a:close/>
                      <a:moveTo>
                        <a:pt x="25" y="7"/>
                      </a:moveTo>
                      <a:cubicBezTo>
                        <a:pt x="26" y="7"/>
                        <a:pt x="25" y="8"/>
                        <a:pt x="26" y="9"/>
                      </a:cubicBezTo>
                      <a:cubicBezTo>
                        <a:pt x="25" y="9"/>
                        <a:pt x="25" y="9"/>
                        <a:pt x="25" y="9"/>
                      </a:cubicBezTo>
                      <a:cubicBezTo>
                        <a:pt x="25" y="9"/>
                        <a:pt x="25" y="7"/>
                        <a:pt x="25" y="7"/>
                      </a:cubicBezTo>
                      <a:close/>
                      <a:moveTo>
                        <a:pt x="26" y="5"/>
                      </a:moveTo>
                      <a:cubicBezTo>
                        <a:pt x="26" y="6"/>
                        <a:pt x="26" y="6"/>
                        <a:pt x="25" y="6"/>
                      </a:cubicBezTo>
                      <a:cubicBezTo>
                        <a:pt x="25" y="6"/>
                        <a:pt x="25" y="5"/>
                        <a:pt x="25" y="4"/>
                      </a:cubicBezTo>
                      <a:cubicBezTo>
                        <a:pt x="26" y="4"/>
                        <a:pt x="26" y="5"/>
                        <a:pt x="26" y="5"/>
                      </a:cubicBezTo>
                      <a:close/>
                      <a:moveTo>
                        <a:pt x="26" y="10"/>
                      </a:moveTo>
                      <a:cubicBezTo>
                        <a:pt x="26" y="10"/>
                        <a:pt x="26" y="10"/>
                        <a:pt x="25" y="10"/>
                      </a:cubicBezTo>
                      <a:cubicBezTo>
                        <a:pt x="25" y="10"/>
                        <a:pt x="25" y="9"/>
                        <a:pt x="26" y="9"/>
                      </a:cubicBezTo>
                      <a:cubicBezTo>
                        <a:pt x="26" y="9"/>
                        <a:pt x="26" y="9"/>
                        <a:pt x="26" y="10"/>
                      </a:cubicBezTo>
                      <a:close/>
                      <a:moveTo>
                        <a:pt x="27" y="5"/>
                      </a:moveTo>
                      <a:cubicBezTo>
                        <a:pt x="27" y="6"/>
                        <a:pt x="28" y="6"/>
                        <a:pt x="27" y="7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7" y="7"/>
                        <a:pt x="26" y="8"/>
                        <a:pt x="26" y="8"/>
                      </a:cubicBezTo>
                      <a:cubicBezTo>
                        <a:pt x="26" y="7"/>
                        <a:pt x="26" y="5"/>
                        <a:pt x="27" y="5"/>
                      </a:cubicBezTo>
                      <a:close/>
                      <a:moveTo>
                        <a:pt x="27" y="30"/>
                      </a:moveTo>
                      <a:cubicBezTo>
                        <a:pt x="27" y="30"/>
                        <a:pt x="27" y="30"/>
                        <a:pt x="27" y="30"/>
                      </a:cubicBezTo>
                      <a:cubicBezTo>
                        <a:pt x="27" y="30"/>
                        <a:pt x="26" y="30"/>
                        <a:pt x="26" y="30"/>
                      </a:cubicBezTo>
                      <a:cubicBezTo>
                        <a:pt x="27" y="30"/>
                        <a:pt x="27" y="30"/>
                        <a:pt x="27" y="30"/>
                      </a:cubicBezTo>
                      <a:close/>
                      <a:moveTo>
                        <a:pt x="27" y="29"/>
                      </a:moveTo>
                      <a:cubicBezTo>
                        <a:pt x="27" y="29"/>
                        <a:pt x="27" y="28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7" y="29"/>
                        <a:pt x="27" y="29"/>
                        <a:pt x="27" y="29"/>
                      </a:cubicBezTo>
                      <a:close/>
                      <a:moveTo>
                        <a:pt x="27" y="5"/>
                      </a:moveTo>
                      <a:cubicBezTo>
                        <a:pt x="27" y="4"/>
                        <a:pt x="28" y="5"/>
                        <a:pt x="28" y="5"/>
                      </a:cubicBezTo>
                      <a:cubicBezTo>
                        <a:pt x="28" y="5"/>
                        <a:pt x="27" y="5"/>
                        <a:pt x="27" y="5"/>
                      </a:cubicBezTo>
                      <a:close/>
                      <a:moveTo>
                        <a:pt x="27" y="36"/>
                      </a:moveTo>
                      <a:cubicBezTo>
                        <a:pt x="28" y="35"/>
                        <a:pt x="28" y="35"/>
                        <a:pt x="28" y="35"/>
                      </a:cubicBezTo>
                      <a:cubicBezTo>
                        <a:pt x="28" y="35"/>
                        <a:pt x="28" y="36"/>
                        <a:pt x="27" y="36"/>
                      </a:cubicBezTo>
                      <a:cubicBezTo>
                        <a:pt x="27" y="36"/>
                        <a:pt x="28" y="36"/>
                        <a:pt x="27" y="36"/>
                      </a:cubicBezTo>
                      <a:close/>
                      <a:moveTo>
                        <a:pt x="26" y="36"/>
                      </a:moveTo>
                      <a:cubicBezTo>
                        <a:pt x="26" y="37"/>
                        <a:pt x="26" y="35"/>
                        <a:pt x="26" y="34"/>
                      </a:cubicBezTo>
                      <a:cubicBezTo>
                        <a:pt x="26" y="34"/>
                        <a:pt x="27" y="34"/>
                        <a:pt x="27" y="34"/>
                      </a:cubicBezTo>
                      <a:cubicBezTo>
                        <a:pt x="27" y="34"/>
                        <a:pt x="27" y="34"/>
                        <a:pt x="28" y="34"/>
                      </a:cubicBezTo>
                      <a:cubicBezTo>
                        <a:pt x="28" y="34"/>
                        <a:pt x="27" y="34"/>
                        <a:pt x="27" y="35"/>
                      </a:cubicBezTo>
                      <a:cubicBezTo>
                        <a:pt x="27" y="35"/>
                        <a:pt x="27" y="36"/>
                        <a:pt x="26" y="36"/>
                      </a:cubicBezTo>
                      <a:cubicBezTo>
                        <a:pt x="26" y="36"/>
                        <a:pt x="27" y="36"/>
                        <a:pt x="26" y="36"/>
                      </a:cubicBezTo>
                      <a:close/>
                      <a:moveTo>
                        <a:pt x="25" y="37"/>
                      </a:moveTo>
                      <a:cubicBezTo>
                        <a:pt x="25" y="38"/>
                        <a:pt x="26" y="37"/>
                        <a:pt x="26" y="37"/>
                      </a:cubicBezTo>
                      <a:cubicBezTo>
                        <a:pt x="27" y="38"/>
                        <a:pt x="26" y="38"/>
                        <a:pt x="26" y="38"/>
                      </a:cubicBezTo>
                      <a:cubicBezTo>
                        <a:pt x="26" y="38"/>
                        <a:pt x="25" y="38"/>
                        <a:pt x="25" y="37"/>
                      </a:cubicBezTo>
                      <a:close/>
                      <a:moveTo>
                        <a:pt x="24" y="36"/>
                      </a:move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25" y="36"/>
                        <a:pt x="25" y="36"/>
                        <a:pt x="25" y="36"/>
                      </a:cubicBezTo>
                      <a:cubicBezTo>
                        <a:pt x="25" y="37"/>
                        <a:pt x="24" y="36"/>
                        <a:pt x="24" y="36"/>
                      </a:cubicBezTo>
                      <a:close/>
                      <a:moveTo>
                        <a:pt x="24" y="10"/>
                      </a:move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4" y="9"/>
                        <a:pt x="24" y="9"/>
                        <a:pt x="24" y="10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lose/>
                      <a:moveTo>
                        <a:pt x="24" y="6"/>
                      </a:moveTo>
                      <a:cubicBezTo>
                        <a:pt x="24" y="6"/>
                        <a:pt x="25" y="6"/>
                        <a:pt x="24" y="7"/>
                      </a:cubicBezTo>
                      <a:cubicBezTo>
                        <a:pt x="24" y="7"/>
                        <a:pt x="24" y="6"/>
                        <a:pt x="24" y="6"/>
                      </a:cubicBezTo>
                      <a:close/>
                      <a:moveTo>
                        <a:pt x="18" y="7"/>
                      </a:move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8"/>
                        <a:pt x="17" y="8"/>
                        <a:pt x="18" y="7"/>
                      </a:cubicBezTo>
                      <a:close/>
                      <a:moveTo>
                        <a:pt x="17" y="8"/>
                      </a:moveTo>
                      <a:cubicBezTo>
                        <a:pt x="17" y="8"/>
                        <a:pt x="17" y="8"/>
                        <a:pt x="17" y="9"/>
                      </a:cubicBezTo>
                      <a:cubicBezTo>
                        <a:pt x="16" y="9"/>
                        <a:pt x="17" y="8"/>
                        <a:pt x="17" y="8"/>
                      </a:cubicBezTo>
                      <a:close/>
                      <a:moveTo>
                        <a:pt x="17" y="37"/>
                      </a:move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lose/>
                      <a:moveTo>
                        <a:pt x="2" y="15"/>
                      </a:move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lose/>
                      <a:moveTo>
                        <a:pt x="3" y="19"/>
                      </a:moveTo>
                      <a:cubicBezTo>
                        <a:pt x="3" y="20"/>
                        <a:pt x="4" y="20"/>
                        <a:pt x="4" y="20"/>
                      </a:cubicBezTo>
                      <a:cubicBezTo>
                        <a:pt x="4" y="20"/>
                        <a:pt x="4" y="20"/>
                        <a:pt x="4" y="21"/>
                      </a:cubicBezTo>
                      <a:cubicBezTo>
                        <a:pt x="4" y="21"/>
                        <a:pt x="4" y="20"/>
                        <a:pt x="3" y="21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2" y="21"/>
                        <a:pt x="3" y="21"/>
                        <a:pt x="3" y="2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2" y="20"/>
                        <a:pt x="3" y="19"/>
                        <a:pt x="3" y="19"/>
                      </a:cubicBezTo>
                      <a:close/>
                      <a:moveTo>
                        <a:pt x="3" y="37"/>
                      </a:moveTo>
                      <a:cubicBezTo>
                        <a:pt x="3" y="37"/>
                        <a:pt x="3" y="36"/>
                        <a:pt x="3" y="36"/>
                      </a:cubicBezTo>
                      <a:cubicBezTo>
                        <a:pt x="3" y="37"/>
                        <a:pt x="4" y="36"/>
                        <a:pt x="4" y="36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4" y="37"/>
                        <a:pt x="5" y="37"/>
                        <a:pt x="5" y="37"/>
                      </a:cubicBezTo>
                      <a:cubicBezTo>
                        <a:pt x="5" y="36"/>
                        <a:pt x="4" y="36"/>
                        <a:pt x="5" y="36"/>
                      </a:cubicBezTo>
                      <a:cubicBezTo>
                        <a:pt x="5" y="37"/>
                        <a:pt x="5" y="36"/>
                        <a:pt x="6" y="37"/>
                      </a:cubicBezTo>
                      <a:cubicBezTo>
                        <a:pt x="5" y="37"/>
                        <a:pt x="5" y="37"/>
                        <a:pt x="5" y="38"/>
                      </a:cubicBezTo>
                      <a:cubicBezTo>
                        <a:pt x="4" y="37"/>
                        <a:pt x="3" y="38"/>
                        <a:pt x="3" y="37"/>
                      </a:cubicBezTo>
                      <a:close/>
                      <a:moveTo>
                        <a:pt x="3" y="41"/>
                      </a:moveTo>
                      <a:cubicBezTo>
                        <a:pt x="3" y="41"/>
                        <a:pt x="3" y="42"/>
                        <a:pt x="3" y="42"/>
                      </a:cubicBezTo>
                      <a:cubicBezTo>
                        <a:pt x="3" y="42"/>
                        <a:pt x="3" y="41"/>
                        <a:pt x="3" y="41"/>
                      </a:cubicBezTo>
                      <a:close/>
                      <a:moveTo>
                        <a:pt x="6" y="20"/>
                      </a:move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6" y="18"/>
                        <a:pt x="5" y="19"/>
                        <a:pt x="5" y="18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7" y="18"/>
                        <a:pt x="7" y="20"/>
                        <a:pt x="7" y="20"/>
                      </a:cubicBezTo>
                      <a:cubicBezTo>
                        <a:pt x="7" y="21"/>
                        <a:pt x="6" y="21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close/>
                      <a:moveTo>
                        <a:pt x="7" y="47"/>
                      </a:move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7" y="47"/>
                        <a:pt x="7" y="47"/>
                        <a:pt x="7" y="48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7" y="48"/>
                        <a:pt x="6" y="47"/>
                        <a:pt x="7" y="47"/>
                      </a:cubicBezTo>
                      <a:close/>
                      <a:moveTo>
                        <a:pt x="7" y="33"/>
                      </a:move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7" y="33"/>
                        <a:pt x="7" y="34"/>
                        <a:pt x="7" y="33"/>
                      </a:cubicBezTo>
                      <a:close/>
                      <a:moveTo>
                        <a:pt x="7" y="41"/>
                      </a:move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7" y="42"/>
                        <a:pt x="7" y="42"/>
                        <a:pt x="6" y="42"/>
                      </a:cubicBezTo>
                      <a:cubicBezTo>
                        <a:pt x="6" y="41"/>
                        <a:pt x="7" y="41"/>
                        <a:pt x="7" y="41"/>
                      </a:cubicBezTo>
                      <a:close/>
                      <a:moveTo>
                        <a:pt x="7" y="32"/>
                      </a:moveTo>
                      <a:cubicBezTo>
                        <a:pt x="7" y="31"/>
                        <a:pt x="7" y="31"/>
                        <a:pt x="8" y="32"/>
                      </a:cubicBezTo>
                      <a:cubicBezTo>
                        <a:pt x="7" y="32"/>
                        <a:pt x="7" y="32"/>
                        <a:pt x="7" y="32"/>
                      </a:cubicBezTo>
                      <a:close/>
                      <a:moveTo>
                        <a:pt x="8" y="45"/>
                      </a:moveTo>
                      <a:cubicBezTo>
                        <a:pt x="8" y="45"/>
                        <a:pt x="7" y="45"/>
                        <a:pt x="7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7" y="45"/>
                        <a:pt x="7" y="45"/>
                        <a:pt x="8" y="45"/>
                      </a:cubicBezTo>
                      <a:close/>
                      <a:moveTo>
                        <a:pt x="8" y="21"/>
                      </a:move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22"/>
                        <a:pt x="7" y="22"/>
                        <a:pt x="8" y="21"/>
                      </a:cubicBezTo>
                      <a:close/>
                      <a:moveTo>
                        <a:pt x="7" y="47"/>
                      </a:moveTo>
                      <a:cubicBezTo>
                        <a:pt x="7" y="47"/>
                        <a:pt x="7" y="46"/>
                        <a:pt x="7" y="46"/>
                      </a:cubicBezTo>
                      <a:cubicBezTo>
                        <a:pt x="7" y="46"/>
                        <a:pt x="7" y="46"/>
                        <a:pt x="8" y="46"/>
                      </a:cubicBezTo>
                      <a:cubicBezTo>
                        <a:pt x="8" y="46"/>
                        <a:pt x="7" y="46"/>
                        <a:pt x="7" y="47"/>
                      </a:cubicBezTo>
                      <a:close/>
                      <a:moveTo>
                        <a:pt x="6" y="44"/>
                      </a:moveTo>
                      <a:cubicBezTo>
                        <a:pt x="6" y="43"/>
                        <a:pt x="7" y="43"/>
                        <a:pt x="7" y="43"/>
                      </a:cubicBezTo>
                      <a:cubicBezTo>
                        <a:pt x="7" y="44"/>
                        <a:pt x="7" y="44"/>
                        <a:pt x="6" y="44"/>
                      </a:cubicBezTo>
                      <a:close/>
                      <a:moveTo>
                        <a:pt x="5" y="30"/>
                      </a:move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5" y="30"/>
                        <a:pt x="4" y="30"/>
                        <a:pt x="4" y="30"/>
                      </a:cubicBezTo>
                      <a:cubicBezTo>
                        <a:pt x="5" y="29"/>
                        <a:pt x="5" y="30"/>
                        <a:pt x="5" y="30"/>
                      </a:cubicBezTo>
                      <a:close/>
                      <a:moveTo>
                        <a:pt x="5" y="26"/>
                      </a:move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lose/>
                      <a:moveTo>
                        <a:pt x="5" y="18"/>
                      </a:moveTo>
                      <a:cubicBezTo>
                        <a:pt x="5" y="18"/>
                        <a:pt x="5" y="19"/>
                        <a:pt x="4" y="20"/>
                      </a:cubicBezTo>
                      <a:cubicBezTo>
                        <a:pt x="5" y="19"/>
                        <a:pt x="4" y="19"/>
                        <a:pt x="5" y="18"/>
                      </a:cubicBezTo>
                      <a:close/>
                      <a:moveTo>
                        <a:pt x="5" y="23"/>
                      </a:move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4"/>
                        <a:pt x="5" y="24"/>
                        <a:pt x="5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lose/>
                      <a:moveTo>
                        <a:pt x="6" y="26"/>
                      </a:moveTo>
                      <a:cubicBezTo>
                        <a:pt x="6" y="26"/>
                        <a:pt x="6" y="26"/>
                        <a:pt x="5" y="25"/>
                      </a:cubicBezTo>
                      <a:cubicBezTo>
                        <a:pt x="6" y="25"/>
                        <a:pt x="6" y="25"/>
                        <a:pt x="6" y="25"/>
                      </a:cubicBezTo>
                      <a:cubicBezTo>
                        <a:pt x="6" y="25"/>
                        <a:pt x="6" y="26"/>
                        <a:pt x="6" y="26"/>
                      </a:cubicBezTo>
                      <a:close/>
                      <a:moveTo>
                        <a:pt x="5" y="45"/>
                      </a:moveTo>
                      <a:cubicBezTo>
                        <a:pt x="5" y="45"/>
                        <a:pt x="5" y="45"/>
                        <a:pt x="5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6" y="44"/>
                        <a:pt x="5" y="45"/>
                        <a:pt x="5" y="45"/>
                      </a:cubicBezTo>
                      <a:close/>
                      <a:moveTo>
                        <a:pt x="5" y="38"/>
                      </a:moveTo>
                      <a:cubicBezTo>
                        <a:pt x="5" y="37"/>
                        <a:pt x="5" y="37"/>
                        <a:pt x="6" y="38"/>
                      </a:cubicBezTo>
                      <a:cubicBezTo>
                        <a:pt x="6" y="38"/>
                        <a:pt x="5" y="38"/>
                        <a:pt x="5" y="38"/>
                      </a:cubicBezTo>
                      <a:close/>
                      <a:moveTo>
                        <a:pt x="4" y="21"/>
                      </a:moveTo>
                      <a:cubicBezTo>
                        <a:pt x="4" y="22"/>
                        <a:pt x="4" y="22"/>
                        <a:pt x="4" y="23"/>
                      </a:cubicBezTo>
                      <a:cubicBezTo>
                        <a:pt x="3" y="22"/>
                        <a:pt x="4" y="22"/>
                        <a:pt x="4" y="21"/>
                      </a:cubicBezTo>
                      <a:close/>
                      <a:moveTo>
                        <a:pt x="4" y="30"/>
                      </a:moveTo>
                      <a:cubicBezTo>
                        <a:pt x="4" y="30"/>
                        <a:pt x="4" y="31"/>
                        <a:pt x="4" y="31"/>
                      </a:cubicBezTo>
                      <a:cubicBezTo>
                        <a:pt x="3" y="31"/>
                        <a:pt x="4" y="30"/>
                        <a:pt x="4" y="30"/>
                      </a:cubicBezTo>
                      <a:close/>
                      <a:moveTo>
                        <a:pt x="3" y="35"/>
                      </a:move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3" y="35"/>
                        <a:pt x="3" y="35"/>
                        <a:pt x="3" y="35"/>
                      </a:cubicBezTo>
                      <a:close/>
                      <a:moveTo>
                        <a:pt x="4" y="18"/>
                      </a:moveTo>
                      <a:cubicBezTo>
                        <a:pt x="4" y="19"/>
                        <a:pt x="3" y="18"/>
                        <a:pt x="4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lose/>
                      <a:moveTo>
                        <a:pt x="3" y="18"/>
                      </a:moveTo>
                      <a:cubicBezTo>
                        <a:pt x="3" y="18"/>
                        <a:pt x="3" y="17"/>
                        <a:pt x="3" y="17"/>
                      </a:cubicBezTo>
                      <a:cubicBezTo>
                        <a:pt x="3" y="17"/>
                        <a:pt x="3" y="18"/>
                        <a:pt x="3" y="18"/>
                      </a:cubicBezTo>
                      <a:close/>
                      <a:moveTo>
                        <a:pt x="3" y="16"/>
                      </a:moveTo>
                      <a:cubicBezTo>
                        <a:pt x="3" y="16"/>
                        <a:pt x="3" y="16"/>
                        <a:pt x="2" y="16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3" y="15"/>
                        <a:pt x="3" y="15"/>
                        <a:pt x="3" y="16"/>
                      </a:cubicBezTo>
                      <a:close/>
                      <a:moveTo>
                        <a:pt x="4" y="16"/>
                      </a:move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6"/>
                        <a:pt x="4" y="17"/>
                        <a:pt x="3" y="17"/>
                      </a:cubicBezTo>
                      <a:cubicBezTo>
                        <a:pt x="3" y="17"/>
                        <a:pt x="3" y="16"/>
                        <a:pt x="4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lose/>
                      <a:moveTo>
                        <a:pt x="5" y="14"/>
                      </a:moveTo>
                      <a:cubicBezTo>
                        <a:pt x="5" y="15"/>
                        <a:pt x="4" y="14"/>
                        <a:pt x="4" y="15"/>
                      </a:cubicBezTo>
                      <a:cubicBezTo>
                        <a:pt x="4" y="15"/>
                        <a:pt x="4" y="15"/>
                        <a:pt x="4" y="14"/>
                      </a:cubicBezTo>
                      <a:cubicBezTo>
                        <a:pt x="4" y="14"/>
                        <a:pt x="4" y="14"/>
                        <a:pt x="5" y="14"/>
                      </a:cubicBezTo>
                      <a:cubicBezTo>
                        <a:pt x="5" y="14"/>
                        <a:pt x="5" y="14"/>
                        <a:pt x="5" y="14"/>
                      </a:cubicBezTo>
                      <a:close/>
                      <a:moveTo>
                        <a:pt x="5" y="17"/>
                      </a:moveTo>
                      <a:cubicBezTo>
                        <a:pt x="5" y="18"/>
                        <a:pt x="5" y="18"/>
                        <a:pt x="4" y="18"/>
                      </a:cubicBezTo>
                      <a:cubicBezTo>
                        <a:pt x="4" y="18"/>
                        <a:pt x="4" y="17"/>
                        <a:pt x="4" y="17"/>
                      </a:cubicBezTo>
                      <a:cubicBezTo>
                        <a:pt x="4" y="17"/>
                        <a:pt x="5" y="17"/>
                        <a:pt x="5" y="17"/>
                      </a:cubicBezTo>
                      <a:close/>
                      <a:moveTo>
                        <a:pt x="5" y="15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lose/>
                      <a:moveTo>
                        <a:pt x="6" y="16"/>
                      </a:moveTo>
                      <a:cubicBezTo>
                        <a:pt x="6" y="14"/>
                        <a:pt x="7" y="16"/>
                        <a:pt x="6" y="16"/>
                      </a:cubicBezTo>
                      <a:close/>
                      <a:moveTo>
                        <a:pt x="7" y="16"/>
                      </a:move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7" y="17"/>
                        <a:pt x="6" y="17"/>
                        <a:pt x="6" y="17"/>
                      </a:cubicBezTo>
                      <a:cubicBezTo>
                        <a:pt x="6" y="17"/>
                        <a:pt x="6" y="17"/>
                        <a:pt x="5" y="17"/>
                      </a:cubicBezTo>
                      <a:cubicBezTo>
                        <a:pt x="6" y="16"/>
                        <a:pt x="6" y="16"/>
                        <a:pt x="7" y="16"/>
                      </a:cubicBezTo>
                      <a:cubicBezTo>
                        <a:pt x="7" y="16"/>
                        <a:pt x="6" y="17"/>
                        <a:pt x="7" y="17"/>
                      </a:cubicBezTo>
                      <a:cubicBezTo>
                        <a:pt x="7" y="16"/>
                        <a:pt x="7" y="16"/>
                        <a:pt x="7" y="16"/>
                      </a:cubicBezTo>
                      <a:close/>
                      <a:moveTo>
                        <a:pt x="7" y="20"/>
                      </a:moveTo>
                      <a:cubicBezTo>
                        <a:pt x="7" y="21"/>
                        <a:pt x="7" y="20"/>
                        <a:pt x="7" y="20"/>
                      </a:cubicBezTo>
                      <a:cubicBezTo>
                        <a:pt x="7" y="20"/>
                        <a:pt x="8" y="20"/>
                        <a:pt x="7" y="20"/>
                      </a:cubicBezTo>
                      <a:close/>
                      <a:moveTo>
                        <a:pt x="8" y="17"/>
                      </a:moveTo>
                      <a:cubicBezTo>
                        <a:pt x="8" y="17"/>
                        <a:pt x="8" y="18"/>
                        <a:pt x="8" y="18"/>
                      </a:cubicBezTo>
                      <a:cubicBezTo>
                        <a:pt x="8" y="18"/>
                        <a:pt x="8" y="18"/>
                        <a:pt x="8" y="17"/>
                      </a:cubicBezTo>
                      <a:cubicBezTo>
                        <a:pt x="8" y="17"/>
                        <a:pt x="8" y="17"/>
                        <a:pt x="8" y="17"/>
                      </a:cubicBezTo>
                      <a:close/>
                      <a:moveTo>
                        <a:pt x="9" y="19"/>
                      </a:moveTo>
                      <a:cubicBezTo>
                        <a:pt x="9" y="20"/>
                        <a:pt x="9" y="21"/>
                        <a:pt x="9" y="21"/>
                      </a:cubicBezTo>
                      <a:cubicBezTo>
                        <a:pt x="8" y="21"/>
                        <a:pt x="9" y="20"/>
                        <a:pt x="8" y="20"/>
                      </a:cubicBezTo>
                      <a:cubicBezTo>
                        <a:pt x="8" y="20"/>
                        <a:pt x="8" y="21"/>
                        <a:pt x="7" y="21"/>
                      </a:cubicBezTo>
                      <a:cubicBezTo>
                        <a:pt x="8" y="20"/>
                        <a:pt x="8" y="20"/>
                        <a:pt x="8" y="19"/>
                      </a:cubicBezTo>
                      <a:cubicBezTo>
                        <a:pt x="8" y="20"/>
                        <a:pt x="9" y="19"/>
                        <a:pt x="9" y="19"/>
                      </a:cubicBezTo>
                      <a:close/>
                      <a:moveTo>
                        <a:pt x="10" y="32"/>
                      </a:move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9" y="33"/>
                        <a:pt x="8" y="32"/>
                        <a:pt x="9" y="31"/>
                      </a:cubicBezTo>
                      <a:cubicBezTo>
                        <a:pt x="9" y="32"/>
                        <a:pt x="9" y="32"/>
                        <a:pt x="10" y="32"/>
                      </a:cubicBezTo>
                      <a:close/>
                      <a:moveTo>
                        <a:pt x="9" y="46"/>
                      </a:move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6"/>
                        <a:pt x="9" y="46"/>
                        <a:pt x="9" y="46"/>
                      </a:cubicBezTo>
                      <a:cubicBezTo>
                        <a:pt x="9" y="46"/>
                        <a:pt x="9" y="46"/>
                        <a:pt x="9" y="46"/>
                      </a:cubicBezTo>
                      <a:close/>
                      <a:moveTo>
                        <a:pt x="10" y="17"/>
                      </a:move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0" y="18"/>
                        <a:pt x="10" y="19"/>
                        <a:pt x="10" y="18"/>
                      </a:cubicBezTo>
                      <a:cubicBezTo>
                        <a:pt x="10" y="18"/>
                        <a:pt x="10" y="18"/>
                        <a:pt x="10" y="17"/>
                      </a:cubicBezTo>
                      <a:close/>
                      <a:moveTo>
                        <a:pt x="10" y="45"/>
                      </a:moveTo>
                      <a:cubicBezTo>
                        <a:pt x="10" y="45"/>
                        <a:pt x="10" y="45"/>
                        <a:pt x="10" y="45"/>
                      </a:cubicBezTo>
                      <a:cubicBezTo>
                        <a:pt x="10" y="45"/>
                        <a:pt x="10" y="44"/>
                        <a:pt x="10" y="44"/>
                      </a:cubicBezTo>
                      <a:cubicBezTo>
                        <a:pt x="10" y="44"/>
                        <a:pt x="10" y="44"/>
                        <a:pt x="10" y="45"/>
                      </a:cubicBezTo>
                      <a:close/>
                      <a:moveTo>
                        <a:pt x="10" y="21"/>
                      </a:moveTo>
                      <a:cubicBezTo>
                        <a:pt x="10" y="21"/>
                        <a:pt x="10" y="20"/>
                        <a:pt x="10" y="20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lose/>
                      <a:moveTo>
                        <a:pt x="11" y="33"/>
                      </a:moveTo>
                      <a:cubicBezTo>
                        <a:pt x="11" y="33"/>
                        <a:pt x="11" y="33"/>
                        <a:pt x="11" y="33"/>
                      </a:cubicBezTo>
                      <a:cubicBezTo>
                        <a:pt x="11" y="33"/>
                        <a:pt x="11" y="32"/>
                        <a:pt x="11" y="32"/>
                      </a:cubicBezTo>
                      <a:cubicBezTo>
                        <a:pt x="11" y="33"/>
                        <a:pt x="11" y="33"/>
                        <a:pt x="11" y="33"/>
                      </a:cubicBezTo>
                      <a:close/>
                      <a:moveTo>
                        <a:pt x="12" y="34"/>
                      </a:moveTo>
                      <a:cubicBezTo>
                        <a:pt x="12" y="35"/>
                        <a:pt x="12" y="35"/>
                        <a:pt x="11" y="35"/>
                      </a:cubicBezTo>
                      <a:cubicBezTo>
                        <a:pt x="11" y="35"/>
                        <a:pt x="11" y="34"/>
                        <a:pt x="12" y="34"/>
                      </a:cubicBezTo>
                      <a:close/>
                      <a:moveTo>
                        <a:pt x="11" y="31"/>
                      </a:move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0"/>
                        <a:pt x="11" y="31"/>
                        <a:pt x="11" y="31"/>
                      </a:cubicBezTo>
                      <a:close/>
                      <a:moveTo>
                        <a:pt x="11" y="19"/>
                      </a:move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9"/>
                        <a:pt x="11" y="19"/>
                        <a:pt x="11" y="18"/>
                      </a:cubicBezTo>
                      <a:cubicBezTo>
                        <a:pt x="11" y="18"/>
                        <a:pt x="11" y="18"/>
                        <a:pt x="11" y="18"/>
                      </a:cubicBezTo>
                      <a:cubicBezTo>
                        <a:pt x="11" y="19"/>
                        <a:pt x="11" y="19"/>
                        <a:pt x="11" y="20"/>
                      </a:cubicBezTo>
                      <a:cubicBezTo>
                        <a:pt x="11" y="20"/>
                        <a:pt x="11" y="20"/>
                        <a:pt x="11" y="19"/>
                      </a:cubicBezTo>
                      <a:close/>
                      <a:moveTo>
                        <a:pt x="12" y="17"/>
                      </a:moveTo>
                      <a:cubicBezTo>
                        <a:pt x="11" y="17"/>
                        <a:pt x="11" y="17"/>
                        <a:pt x="10" y="17"/>
                      </a:cubicBezTo>
                      <a:cubicBezTo>
                        <a:pt x="10" y="17"/>
                        <a:pt x="10" y="16"/>
                        <a:pt x="10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1" y="16"/>
                        <a:pt x="11" y="15"/>
                        <a:pt x="11" y="15"/>
                      </a:cubicBezTo>
                      <a:cubicBezTo>
                        <a:pt x="11" y="16"/>
                        <a:pt x="12" y="16"/>
                        <a:pt x="12" y="17"/>
                      </a:cubicBezTo>
                      <a:close/>
                      <a:moveTo>
                        <a:pt x="13" y="32"/>
                      </a:move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12" y="32"/>
                        <a:pt x="12" y="31"/>
                        <a:pt x="13" y="32"/>
                      </a:cubicBezTo>
                      <a:close/>
                      <a:moveTo>
                        <a:pt x="12" y="25"/>
                      </a:moveTo>
                      <a:cubicBezTo>
                        <a:pt x="12" y="25"/>
                        <a:pt x="12" y="25"/>
                        <a:pt x="12" y="24"/>
                      </a:cubicBezTo>
                      <a:cubicBezTo>
                        <a:pt x="12" y="25"/>
                        <a:pt x="12" y="25"/>
                        <a:pt x="12" y="25"/>
                      </a:cubicBezTo>
                      <a:close/>
                      <a:moveTo>
                        <a:pt x="13" y="30"/>
                      </a:moveTo>
                      <a:cubicBezTo>
                        <a:pt x="13" y="31"/>
                        <a:pt x="13" y="30"/>
                        <a:pt x="12" y="30"/>
                      </a:cubicBezTo>
                      <a:cubicBezTo>
                        <a:pt x="12" y="30"/>
                        <a:pt x="13" y="30"/>
                        <a:pt x="13" y="30"/>
                      </a:cubicBezTo>
                      <a:close/>
                      <a:moveTo>
                        <a:pt x="15" y="30"/>
                      </a:moveTo>
                      <a:cubicBezTo>
                        <a:pt x="15" y="30"/>
                        <a:pt x="15" y="30"/>
                        <a:pt x="15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5" y="30"/>
                        <a:pt x="15" y="30"/>
                        <a:pt x="15" y="30"/>
                      </a:cubicBezTo>
                      <a:close/>
                      <a:moveTo>
                        <a:pt x="15" y="41"/>
                      </a:moveTo>
                      <a:cubicBezTo>
                        <a:pt x="15" y="41"/>
                        <a:pt x="15" y="41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lose/>
                      <a:moveTo>
                        <a:pt x="14" y="39"/>
                      </a:moveTo>
                      <a:cubicBezTo>
                        <a:pt x="15" y="38"/>
                        <a:pt x="15" y="40"/>
                        <a:pt x="14" y="40"/>
                      </a:cubicBezTo>
                      <a:cubicBezTo>
                        <a:pt x="14" y="40"/>
                        <a:pt x="14" y="40"/>
                        <a:pt x="14" y="39"/>
                      </a:cubicBezTo>
                      <a:close/>
                      <a:moveTo>
                        <a:pt x="14" y="31"/>
                      </a:moveTo>
                      <a:cubicBezTo>
                        <a:pt x="14" y="31"/>
                        <a:pt x="14" y="30"/>
                        <a:pt x="14" y="30"/>
                      </a:cubicBezTo>
                      <a:cubicBezTo>
                        <a:pt x="15" y="30"/>
                        <a:pt x="15" y="31"/>
                        <a:pt x="14" y="31"/>
                      </a:cubicBezTo>
                      <a:close/>
                      <a:moveTo>
                        <a:pt x="13" y="40"/>
                      </a:move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4" y="40"/>
                        <a:pt x="14" y="40"/>
                        <a:pt x="13" y="41"/>
                      </a:cubicBezTo>
                      <a:cubicBezTo>
                        <a:pt x="14" y="40"/>
                        <a:pt x="13" y="40"/>
                        <a:pt x="13" y="40"/>
                      </a:cubicBezTo>
                      <a:close/>
                      <a:moveTo>
                        <a:pt x="13" y="41"/>
                      </a:move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lose/>
                      <a:moveTo>
                        <a:pt x="13" y="46"/>
                      </a:moveTo>
                      <a:cubicBezTo>
                        <a:pt x="13" y="46"/>
                        <a:pt x="13" y="46"/>
                        <a:pt x="13" y="47"/>
                      </a:cubicBezTo>
                      <a:cubicBezTo>
                        <a:pt x="12" y="47"/>
                        <a:pt x="12" y="46"/>
                        <a:pt x="13" y="46"/>
                      </a:cubicBezTo>
                      <a:close/>
                      <a:moveTo>
                        <a:pt x="11" y="48"/>
                      </a:moveTo>
                      <a:cubicBezTo>
                        <a:pt x="12" y="47"/>
                        <a:pt x="12" y="47"/>
                        <a:pt x="12" y="47"/>
                      </a:cubicBezTo>
                      <a:cubicBezTo>
                        <a:pt x="12" y="47"/>
                        <a:pt x="12" y="47"/>
                        <a:pt x="11" y="48"/>
                      </a:cubicBezTo>
                      <a:close/>
                      <a:moveTo>
                        <a:pt x="10" y="45"/>
                      </a:move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2" y="45"/>
                        <a:pt x="12" y="44"/>
                        <a:pt x="13" y="44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12" y="45"/>
                        <a:pt x="12" y="45"/>
                        <a:pt x="12" y="45"/>
                      </a:cubicBezTo>
                      <a:cubicBezTo>
                        <a:pt x="12" y="46"/>
                        <a:pt x="12" y="47"/>
                        <a:pt x="12" y="47"/>
                      </a:cubicBezTo>
                      <a:cubicBezTo>
                        <a:pt x="11" y="47"/>
                        <a:pt x="11" y="47"/>
                        <a:pt x="11" y="47"/>
                      </a:cubicBezTo>
                      <a:cubicBezTo>
                        <a:pt x="11" y="46"/>
                        <a:pt x="12" y="46"/>
                        <a:pt x="12" y="46"/>
                      </a:cubicBezTo>
                      <a:cubicBezTo>
                        <a:pt x="12" y="46"/>
                        <a:pt x="11" y="46"/>
                        <a:pt x="11" y="46"/>
                      </a:cubicBezTo>
                      <a:cubicBezTo>
                        <a:pt x="11" y="46"/>
                        <a:pt x="10" y="46"/>
                        <a:pt x="10" y="45"/>
                      </a:cubicBezTo>
                      <a:close/>
                      <a:moveTo>
                        <a:pt x="9" y="47"/>
                      </a:moveTo>
                      <a:cubicBezTo>
                        <a:pt x="9" y="46"/>
                        <a:pt x="9" y="47"/>
                        <a:pt x="9" y="47"/>
                      </a:cubicBezTo>
                      <a:cubicBezTo>
                        <a:pt x="9" y="46"/>
                        <a:pt x="9" y="46"/>
                        <a:pt x="10" y="46"/>
                      </a:cubicBezTo>
                      <a:cubicBezTo>
                        <a:pt x="10" y="46"/>
                        <a:pt x="9" y="47"/>
                        <a:pt x="10" y="47"/>
                      </a:cubicBezTo>
                      <a:cubicBezTo>
                        <a:pt x="10" y="47"/>
                        <a:pt x="10" y="46"/>
                        <a:pt x="10" y="46"/>
                      </a:cubicBezTo>
                      <a:cubicBezTo>
                        <a:pt x="10" y="46"/>
                        <a:pt x="10" y="47"/>
                        <a:pt x="11" y="47"/>
                      </a:cubicBezTo>
                      <a:cubicBezTo>
                        <a:pt x="11" y="47"/>
                        <a:pt x="11" y="47"/>
                        <a:pt x="11" y="48"/>
                      </a:cubicBezTo>
                      <a:cubicBezTo>
                        <a:pt x="10" y="47"/>
                        <a:pt x="10" y="47"/>
                        <a:pt x="10" y="47"/>
                      </a:cubicBezTo>
                      <a:cubicBezTo>
                        <a:pt x="10" y="47"/>
                        <a:pt x="10" y="47"/>
                        <a:pt x="10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9" y="49"/>
                        <a:pt x="8" y="48"/>
                        <a:pt x="9" y="47"/>
                      </a:cubicBezTo>
                      <a:close/>
                      <a:moveTo>
                        <a:pt x="8" y="45"/>
                      </a:moveTo>
                      <a:cubicBezTo>
                        <a:pt x="8" y="44"/>
                        <a:pt x="9" y="45"/>
                        <a:pt x="9" y="44"/>
                      </a:cubicBezTo>
                      <a:cubicBezTo>
                        <a:pt x="9" y="45"/>
                        <a:pt x="8" y="45"/>
                        <a:pt x="8" y="45"/>
                      </a:cubicBezTo>
                      <a:close/>
                      <a:moveTo>
                        <a:pt x="7" y="49"/>
                      </a:moveTo>
                      <a:cubicBezTo>
                        <a:pt x="8" y="48"/>
                        <a:pt x="8" y="47"/>
                        <a:pt x="8" y="47"/>
                      </a:cubicBezTo>
                      <a:cubicBezTo>
                        <a:pt x="8" y="48"/>
                        <a:pt x="8" y="48"/>
                        <a:pt x="8" y="49"/>
                      </a:cubicBezTo>
                      <a:cubicBezTo>
                        <a:pt x="7" y="49"/>
                        <a:pt x="7" y="49"/>
                        <a:pt x="7" y="49"/>
                      </a:cubicBezTo>
                      <a:close/>
                      <a:moveTo>
                        <a:pt x="7" y="49"/>
                      </a:moveTo>
                      <a:cubicBezTo>
                        <a:pt x="7" y="49"/>
                        <a:pt x="7" y="50"/>
                        <a:pt x="6" y="50"/>
                      </a:cubicBezTo>
                      <a:cubicBezTo>
                        <a:pt x="6" y="50"/>
                        <a:pt x="7" y="49"/>
                        <a:pt x="7" y="49"/>
                      </a:cubicBezTo>
                      <a:close/>
                      <a:moveTo>
                        <a:pt x="6" y="49"/>
                      </a:moveTo>
                      <a:cubicBezTo>
                        <a:pt x="6" y="49"/>
                        <a:pt x="6" y="49"/>
                        <a:pt x="6" y="48"/>
                      </a:cubicBezTo>
                      <a:cubicBezTo>
                        <a:pt x="7" y="49"/>
                        <a:pt x="7" y="48"/>
                        <a:pt x="7" y="49"/>
                      </a:cubicBezTo>
                      <a:cubicBezTo>
                        <a:pt x="7" y="49"/>
                        <a:pt x="6" y="49"/>
                        <a:pt x="6" y="49"/>
                      </a:cubicBezTo>
                      <a:cubicBezTo>
                        <a:pt x="6" y="50"/>
                        <a:pt x="6" y="50"/>
                        <a:pt x="6" y="50"/>
                      </a:cubicBezTo>
                      <a:cubicBezTo>
                        <a:pt x="6" y="50"/>
                        <a:pt x="6" y="50"/>
                        <a:pt x="6" y="49"/>
                      </a:cubicBezTo>
                      <a:close/>
                      <a:moveTo>
                        <a:pt x="5" y="48"/>
                      </a:moveTo>
                      <a:cubicBezTo>
                        <a:pt x="5" y="48"/>
                        <a:pt x="5" y="48"/>
                        <a:pt x="5" y="47"/>
                      </a:cubicBezTo>
                      <a:cubicBezTo>
                        <a:pt x="5" y="48"/>
                        <a:pt x="6" y="48"/>
                        <a:pt x="6" y="48"/>
                      </a:cubicBezTo>
                      <a:cubicBezTo>
                        <a:pt x="6" y="49"/>
                        <a:pt x="5" y="48"/>
                        <a:pt x="5" y="48"/>
                      </a:cubicBezTo>
                      <a:close/>
                      <a:moveTo>
                        <a:pt x="5" y="39"/>
                      </a:moveTo>
                      <a:cubicBezTo>
                        <a:pt x="4" y="39"/>
                        <a:pt x="4" y="39"/>
                        <a:pt x="4" y="39"/>
                      </a:cubicBezTo>
                      <a:cubicBezTo>
                        <a:pt x="4" y="39"/>
                        <a:pt x="5" y="38"/>
                        <a:pt x="5" y="39"/>
                      </a:cubicBezTo>
                      <a:cubicBezTo>
                        <a:pt x="5" y="39"/>
                        <a:pt x="5" y="39"/>
                        <a:pt x="5" y="39"/>
                      </a:cubicBezTo>
                      <a:close/>
                      <a:moveTo>
                        <a:pt x="4" y="43"/>
                      </a:moveTo>
                      <a:cubicBezTo>
                        <a:pt x="4" y="44"/>
                        <a:pt x="4" y="43"/>
                        <a:pt x="4" y="43"/>
                      </a:cubicBezTo>
                      <a:cubicBezTo>
                        <a:pt x="4" y="43"/>
                        <a:pt x="5" y="43"/>
                        <a:pt x="4" y="43"/>
                      </a:cubicBezTo>
                      <a:close/>
                      <a:moveTo>
                        <a:pt x="5" y="44"/>
                      </a:moveTo>
                      <a:cubicBezTo>
                        <a:pt x="5" y="45"/>
                        <a:pt x="5" y="45"/>
                        <a:pt x="4" y="45"/>
                      </a:cubicBezTo>
                      <a:cubicBezTo>
                        <a:pt x="4" y="45"/>
                        <a:pt x="4" y="46"/>
                        <a:pt x="4" y="46"/>
                      </a:cubicBezTo>
                      <a:cubicBezTo>
                        <a:pt x="4" y="46"/>
                        <a:pt x="4" y="45"/>
                        <a:pt x="4" y="45"/>
                      </a:cubicBezTo>
                      <a:cubicBezTo>
                        <a:pt x="4" y="45"/>
                        <a:pt x="4" y="44"/>
                        <a:pt x="5" y="44"/>
                      </a:cubicBezTo>
                      <a:close/>
                      <a:moveTo>
                        <a:pt x="4" y="49"/>
                      </a:moveTo>
                      <a:cubicBezTo>
                        <a:pt x="4" y="49"/>
                        <a:pt x="4" y="48"/>
                        <a:pt x="5" y="48"/>
                      </a:cubicBezTo>
                      <a:cubicBezTo>
                        <a:pt x="4" y="48"/>
                        <a:pt x="5" y="49"/>
                        <a:pt x="4" y="49"/>
                      </a:cubicBezTo>
                      <a:cubicBezTo>
                        <a:pt x="4" y="49"/>
                        <a:pt x="4" y="49"/>
                        <a:pt x="4" y="49"/>
                      </a:cubicBezTo>
                      <a:close/>
                      <a:moveTo>
                        <a:pt x="3" y="48"/>
                      </a:moveTo>
                      <a:cubicBezTo>
                        <a:pt x="4" y="48"/>
                        <a:pt x="4" y="48"/>
                        <a:pt x="4" y="47"/>
                      </a:cubicBezTo>
                      <a:cubicBezTo>
                        <a:pt x="4" y="48"/>
                        <a:pt x="3" y="49"/>
                        <a:pt x="3" y="48"/>
                      </a:cubicBezTo>
                      <a:close/>
                      <a:moveTo>
                        <a:pt x="3" y="47"/>
                      </a:move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4" y="47"/>
                        <a:pt x="3" y="47"/>
                        <a:pt x="3" y="47"/>
                      </a:cubicBezTo>
                      <a:close/>
                      <a:moveTo>
                        <a:pt x="3" y="48"/>
                      </a:moveTo>
                      <a:cubicBezTo>
                        <a:pt x="3" y="48"/>
                        <a:pt x="3" y="48"/>
                        <a:pt x="3" y="47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8"/>
                      </a:cubicBezTo>
                      <a:close/>
                      <a:moveTo>
                        <a:pt x="2" y="46"/>
                      </a:moveTo>
                      <a:cubicBezTo>
                        <a:pt x="2" y="45"/>
                        <a:pt x="3" y="45"/>
                        <a:pt x="3" y="45"/>
                      </a:cubicBezTo>
                      <a:cubicBezTo>
                        <a:pt x="3" y="46"/>
                        <a:pt x="3" y="46"/>
                        <a:pt x="3" y="47"/>
                      </a:cubicBezTo>
                      <a:cubicBezTo>
                        <a:pt x="2" y="47"/>
                        <a:pt x="2" y="46"/>
                        <a:pt x="2" y="46"/>
                      </a:cubicBezTo>
                      <a:close/>
                      <a:moveTo>
                        <a:pt x="2" y="44"/>
                      </a:moveTo>
                      <a:cubicBezTo>
                        <a:pt x="2" y="44"/>
                        <a:pt x="2" y="44"/>
                        <a:pt x="2" y="44"/>
                      </a:cubicBezTo>
                      <a:cubicBezTo>
                        <a:pt x="2" y="44"/>
                        <a:pt x="2" y="44"/>
                        <a:pt x="2" y="44"/>
                      </a:cubicBezTo>
                      <a:cubicBezTo>
                        <a:pt x="2" y="44"/>
                        <a:pt x="2" y="44"/>
                        <a:pt x="2" y="44"/>
                      </a:cubicBezTo>
                      <a:close/>
                      <a:moveTo>
                        <a:pt x="2" y="40"/>
                      </a:moveTo>
                      <a:cubicBezTo>
                        <a:pt x="2" y="40"/>
                        <a:pt x="2" y="39"/>
                        <a:pt x="2" y="39"/>
                      </a:cubicBezTo>
                      <a:cubicBezTo>
                        <a:pt x="2" y="39"/>
                        <a:pt x="2" y="40"/>
                        <a:pt x="2" y="40"/>
                      </a:cubicBezTo>
                      <a:cubicBezTo>
                        <a:pt x="2" y="40"/>
                        <a:pt x="2" y="40"/>
                        <a:pt x="2" y="40"/>
                      </a:cubicBezTo>
                      <a:close/>
                      <a:moveTo>
                        <a:pt x="2" y="21"/>
                      </a:moveTo>
                      <a:cubicBezTo>
                        <a:pt x="2" y="21"/>
                        <a:pt x="2" y="22"/>
                        <a:pt x="2" y="22"/>
                      </a:cubicBezTo>
                      <a:cubicBezTo>
                        <a:pt x="2" y="22"/>
                        <a:pt x="2" y="22"/>
                        <a:pt x="1" y="23"/>
                      </a:cubicBezTo>
                      <a:cubicBezTo>
                        <a:pt x="1" y="22"/>
                        <a:pt x="1" y="21"/>
                        <a:pt x="2" y="21"/>
                      </a:cubicBezTo>
                      <a:close/>
                      <a:moveTo>
                        <a:pt x="1" y="18"/>
                      </a:moveTo>
                      <a:cubicBezTo>
                        <a:pt x="1" y="18"/>
                        <a:pt x="2" y="18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92" name="未知"/>
                <p:cNvSpPr>
                  <a:spLocks noEditPoints="1" noChangeArrowheads="1"/>
                </p:cNvSpPr>
                <p:nvPr/>
              </p:nvSpPr>
              <p:spPr bwMode="auto">
                <a:xfrm>
                  <a:off x="614" y="592"/>
                  <a:ext cx="77" cy="106"/>
                </a:xfrm>
                <a:custGeom>
                  <a:avLst/>
                  <a:gdLst>
                    <a:gd name="T0" fmla="*/ 10 w 37"/>
                    <a:gd name="T1" fmla="*/ 100 h 51"/>
                    <a:gd name="T2" fmla="*/ 10 w 37"/>
                    <a:gd name="T3" fmla="*/ 96 h 51"/>
                    <a:gd name="T4" fmla="*/ 12 w 37"/>
                    <a:gd name="T5" fmla="*/ 89 h 51"/>
                    <a:gd name="T6" fmla="*/ 17 w 37"/>
                    <a:gd name="T7" fmla="*/ 96 h 51"/>
                    <a:gd name="T8" fmla="*/ 48 w 37"/>
                    <a:gd name="T9" fmla="*/ 85 h 51"/>
                    <a:gd name="T10" fmla="*/ 50 w 37"/>
                    <a:gd name="T11" fmla="*/ 85 h 51"/>
                    <a:gd name="T12" fmla="*/ 75 w 37"/>
                    <a:gd name="T13" fmla="*/ 73 h 51"/>
                    <a:gd name="T14" fmla="*/ 77 w 37"/>
                    <a:gd name="T15" fmla="*/ 6 h 51"/>
                    <a:gd name="T16" fmla="*/ 50 w 37"/>
                    <a:gd name="T17" fmla="*/ 10 h 51"/>
                    <a:gd name="T18" fmla="*/ 15 w 37"/>
                    <a:gd name="T19" fmla="*/ 25 h 51"/>
                    <a:gd name="T20" fmla="*/ 2 w 37"/>
                    <a:gd name="T21" fmla="*/ 48 h 51"/>
                    <a:gd name="T22" fmla="*/ 2 w 37"/>
                    <a:gd name="T23" fmla="*/ 89 h 51"/>
                    <a:gd name="T24" fmla="*/ 67 w 37"/>
                    <a:gd name="T25" fmla="*/ 15 h 51"/>
                    <a:gd name="T26" fmla="*/ 67 w 37"/>
                    <a:gd name="T27" fmla="*/ 19 h 51"/>
                    <a:gd name="T28" fmla="*/ 67 w 37"/>
                    <a:gd name="T29" fmla="*/ 25 h 51"/>
                    <a:gd name="T30" fmla="*/ 65 w 37"/>
                    <a:gd name="T31" fmla="*/ 21 h 51"/>
                    <a:gd name="T32" fmla="*/ 62 w 37"/>
                    <a:gd name="T33" fmla="*/ 12 h 51"/>
                    <a:gd name="T34" fmla="*/ 27 w 37"/>
                    <a:gd name="T35" fmla="*/ 60 h 51"/>
                    <a:gd name="T36" fmla="*/ 42 w 37"/>
                    <a:gd name="T37" fmla="*/ 42 h 51"/>
                    <a:gd name="T38" fmla="*/ 29 w 37"/>
                    <a:gd name="T39" fmla="*/ 60 h 51"/>
                    <a:gd name="T40" fmla="*/ 29 w 37"/>
                    <a:gd name="T41" fmla="*/ 39 h 51"/>
                    <a:gd name="T42" fmla="*/ 29 w 37"/>
                    <a:gd name="T43" fmla="*/ 71 h 51"/>
                    <a:gd name="T44" fmla="*/ 46 w 37"/>
                    <a:gd name="T45" fmla="*/ 23 h 51"/>
                    <a:gd name="T46" fmla="*/ 50 w 37"/>
                    <a:gd name="T47" fmla="*/ 21 h 51"/>
                    <a:gd name="T48" fmla="*/ 54 w 37"/>
                    <a:gd name="T49" fmla="*/ 64 h 51"/>
                    <a:gd name="T50" fmla="*/ 21 w 37"/>
                    <a:gd name="T51" fmla="*/ 77 h 51"/>
                    <a:gd name="T52" fmla="*/ 21 w 37"/>
                    <a:gd name="T53" fmla="*/ 94 h 51"/>
                    <a:gd name="T54" fmla="*/ 31 w 37"/>
                    <a:gd name="T55" fmla="*/ 81 h 51"/>
                    <a:gd name="T56" fmla="*/ 54 w 37"/>
                    <a:gd name="T57" fmla="*/ 75 h 51"/>
                    <a:gd name="T58" fmla="*/ 21 w 37"/>
                    <a:gd name="T59" fmla="*/ 85 h 51"/>
                    <a:gd name="T60" fmla="*/ 10 w 37"/>
                    <a:gd name="T61" fmla="*/ 98 h 51"/>
                    <a:gd name="T62" fmla="*/ 10 w 37"/>
                    <a:gd name="T63" fmla="*/ 73 h 51"/>
                    <a:gd name="T64" fmla="*/ 12 w 37"/>
                    <a:gd name="T65" fmla="*/ 77 h 51"/>
                    <a:gd name="T66" fmla="*/ 10 w 37"/>
                    <a:gd name="T67" fmla="*/ 35 h 51"/>
                    <a:gd name="T68" fmla="*/ 10 w 37"/>
                    <a:gd name="T69" fmla="*/ 39 h 51"/>
                    <a:gd name="T70" fmla="*/ 8 w 37"/>
                    <a:gd name="T71" fmla="*/ 60 h 51"/>
                    <a:gd name="T72" fmla="*/ 8 w 37"/>
                    <a:gd name="T73" fmla="*/ 60 h 51"/>
                    <a:gd name="T74" fmla="*/ 10 w 37"/>
                    <a:gd name="T75" fmla="*/ 54 h 51"/>
                    <a:gd name="T76" fmla="*/ 10 w 37"/>
                    <a:gd name="T77" fmla="*/ 29 h 51"/>
                    <a:gd name="T78" fmla="*/ 12 w 37"/>
                    <a:gd name="T79" fmla="*/ 33 h 51"/>
                    <a:gd name="T80" fmla="*/ 17 w 37"/>
                    <a:gd name="T81" fmla="*/ 39 h 51"/>
                    <a:gd name="T82" fmla="*/ 15 w 37"/>
                    <a:gd name="T83" fmla="*/ 29 h 51"/>
                    <a:gd name="T84" fmla="*/ 17 w 37"/>
                    <a:gd name="T85" fmla="*/ 44 h 51"/>
                    <a:gd name="T86" fmla="*/ 17 w 37"/>
                    <a:gd name="T87" fmla="*/ 37 h 51"/>
                    <a:gd name="T88" fmla="*/ 17 w 37"/>
                    <a:gd name="T89" fmla="*/ 94 h 51"/>
                    <a:gd name="T90" fmla="*/ 17 w 37"/>
                    <a:gd name="T91" fmla="*/ 89 h 51"/>
                    <a:gd name="T92" fmla="*/ 15 w 37"/>
                    <a:gd name="T93" fmla="*/ 69 h 51"/>
                    <a:gd name="T94" fmla="*/ 15 w 37"/>
                    <a:gd name="T95" fmla="*/ 39 h 51"/>
                    <a:gd name="T96" fmla="*/ 10 w 37"/>
                    <a:gd name="T97" fmla="*/ 87 h 51"/>
                    <a:gd name="T98" fmla="*/ 12 w 37"/>
                    <a:gd name="T99" fmla="*/ 83 h 51"/>
                    <a:gd name="T100" fmla="*/ 12 w 37"/>
                    <a:gd name="T101" fmla="*/ 85 h 51"/>
                    <a:gd name="T102" fmla="*/ 8 w 37"/>
                    <a:gd name="T103" fmla="*/ 91 h 51"/>
                    <a:gd name="T104" fmla="*/ 12 w 37"/>
                    <a:gd name="T105" fmla="*/ 91 h 51"/>
                    <a:gd name="T106" fmla="*/ 6 w 37"/>
                    <a:gd name="T107" fmla="*/ 83 h 51"/>
                    <a:gd name="T108" fmla="*/ 12 w 37"/>
                    <a:gd name="T109" fmla="*/ 79 h 51"/>
                    <a:gd name="T110" fmla="*/ 6 w 37"/>
                    <a:gd name="T111" fmla="*/ 89 h 51"/>
                    <a:gd name="T112" fmla="*/ 4 w 37"/>
                    <a:gd name="T113" fmla="*/ 96 h 5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7"/>
                    <a:gd name="T172" fmla="*/ 0 h 51"/>
                    <a:gd name="T173" fmla="*/ 37 w 37"/>
                    <a:gd name="T174" fmla="*/ 51 h 5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7" h="51">
                      <a:moveTo>
                        <a:pt x="1" y="49"/>
                      </a:moveTo>
                      <a:cubicBezTo>
                        <a:pt x="1" y="49"/>
                        <a:pt x="1" y="50"/>
                        <a:pt x="1" y="51"/>
                      </a:cubicBezTo>
                      <a:cubicBezTo>
                        <a:pt x="2" y="50"/>
                        <a:pt x="3" y="50"/>
                        <a:pt x="5" y="49"/>
                      </a:cubicBezTo>
                      <a:cubicBezTo>
                        <a:pt x="5" y="49"/>
                        <a:pt x="5" y="48"/>
                        <a:pt x="5" y="48"/>
                      </a:cubicBezTo>
                      <a:cubicBezTo>
                        <a:pt x="6" y="48"/>
                        <a:pt x="6" y="48"/>
                        <a:pt x="6" y="47"/>
                      </a:cubicBezTo>
                      <a:cubicBezTo>
                        <a:pt x="6" y="47"/>
                        <a:pt x="6" y="47"/>
                        <a:pt x="6" y="47"/>
                      </a:cubicBezTo>
                      <a:cubicBezTo>
                        <a:pt x="6" y="47"/>
                        <a:pt x="5" y="47"/>
                        <a:pt x="5" y="47"/>
                      </a:cubicBezTo>
                      <a:cubicBezTo>
                        <a:pt x="5" y="47"/>
                        <a:pt x="5" y="47"/>
                        <a:pt x="5" y="46"/>
                      </a:cubicBezTo>
                      <a:cubicBezTo>
                        <a:pt x="5" y="45"/>
                        <a:pt x="5" y="46"/>
                        <a:pt x="6" y="45"/>
                      </a:cubicBezTo>
                      <a:cubicBezTo>
                        <a:pt x="6" y="45"/>
                        <a:pt x="5" y="46"/>
                        <a:pt x="5" y="45"/>
                      </a:cubicBezTo>
                      <a:cubicBezTo>
                        <a:pt x="5" y="44"/>
                        <a:pt x="6" y="45"/>
                        <a:pt x="6" y="45"/>
                      </a:cubicBezTo>
                      <a:cubicBezTo>
                        <a:pt x="5" y="44"/>
                        <a:pt x="6" y="44"/>
                        <a:pt x="6" y="43"/>
                      </a:cubicBezTo>
                      <a:cubicBezTo>
                        <a:pt x="7" y="43"/>
                        <a:pt x="7" y="43"/>
                        <a:pt x="8" y="42"/>
                      </a:cubicBezTo>
                      <a:cubicBezTo>
                        <a:pt x="8" y="43"/>
                        <a:pt x="7" y="43"/>
                        <a:pt x="7" y="43"/>
                      </a:cubicBezTo>
                      <a:cubicBezTo>
                        <a:pt x="7" y="43"/>
                        <a:pt x="7" y="44"/>
                        <a:pt x="7" y="45"/>
                      </a:cubicBezTo>
                      <a:cubicBezTo>
                        <a:pt x="7" y="45"/>
                        <a:pt x="7" y="46"/>
                        <a:pt x="8" y="46"/>
                      </a:cubicBezTo>
                      <a:cubicBezTo>
                        <a:pt x="7" y="46"/>
                        <a:pt x="7" y="47"/>
                        <a:pt x="7" y="48"/>
                      </a:cubicBezTo>
                      <a:cubicBezTo>
                        <a:pt x="9" y="48"/>
                        <a:pt x="12" y="46"/>
                        <a:pt x="14" y="45"/>
                      </a:cubicBezTo>
                      <a:cubicBezTo>
                        <a:pt x="17" y="44"/>
                        <a:pt x="20" y="43"/>
                        <a:pt x="22" y="41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3" y="40"/>
                        <a:pt x="23" y="41"/>
                        <a:pt x="23" y="41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3" y="40"/>
                        <a:pt x="23" y="40"/>
                        <a:pt x="24" y="40"/>
                      </a:cubicBezTo>
                      <a:cubicBezTo>
                        <a:pt x="24" y="40"/>
                        <a:pt x="23" y="40"/>
                        <a:pt x="24" y="41"/>
                      </a:cubicBezTo>
                      <a:cubicBezTo>
                        <a:pt x="25" y="40"/>
                        <a:pt x="26" y="40"/>
                        <a:pt x="27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31" y="37"/>
                        <a:pt x="33" y="37"/>
                        <a:pt x="36" y="35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2"/>
                        <a:pt x="36" y="29"/>
                        <a:pt x="36" y="26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36" y="23"/>
                        <a:pt x="36" y="19"/>
                        <a:pt x="37" y="16"/>
                      </a:cubicBezTo>
                      <a:cubicBezTo>
                        <a:pt x="37" y="12"/>
                        <a:pt x="37" y="7"/>
                        <a:pt x="37" y="3"/>
                      </a:cubicBezTo>
                      <a:cubicBezTo>
                        <a:pt x="37" y="2"/>
                        <a:pt x="37" y="0"/>
                        <a:pt x="36" y="0"/>
                      </a:cubicBezTo>
                      <a:cubicBezTo>
                        <a:pt x="35" y="0"/>
                        <a:pt x="34" y="1"/>
                        <a:pt x="33" y="2"/>
                      </a:cubicBezTo>
                      <a:cubicBezTo>
                        <a:pt x="33" y="2"/>
                        <a:pt x="33" y="1"/>
                        <a:pt x="32" y="2"/>
                      </a:cubicBezTo>
                      <a:cubicBezTo>
                        <a:pt x="30" y="3"/>
                        <a:pt x="27" y="3"/>
                        <a:pt x="24" y="5"/>
                      </a:cubicBezTo>
                      <a:cubicBezTo>
                        <a:pt x="21" y="6"/>
                        <a:pt x="19" y="7"/>
                        <a:pt x="16" y="8"/>
                      </a:cubicBezTo>
                      <a:cubicBezTo>
                        <a:pt x="16" y="8"/>
                        <a:pt x="15" y="9"/>
                        <a:pt x="14" y="9"/>
                      </a:cubicBezTo>
                      <a:cubicBezTo>
                        <a:pt x="13" y="9"/>
                        <a:pt x="11" y="10"/>
                        <a:pt x="9" y="11"/>
                      </a:cubicBezTo>
                      <a:cubicBezTo>
                        <a:pt x="9" y="11"/>
                        <a:pt x="8" y="11"/>
                        <a:pt x="7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5" y="13"/>
                        <a:pt x="3" y="13"/>
                        <a:pt x="2" y="14"/>
                      </a:cubicBezTo>
                      <a:cubicBezTo>
                        <a:pt x="2" y="15"/>
                        <a:pt x="1" y="16"/>
                        <a:pt x="1" y="16"/>
                      </a:cubicBezTo>
                      <a:cubicBezTo>
                        <a:pt x="1" y="19"/>
                        <a:pt x="1" y="21"/>
                        <a:pt x="1" y="23"/>
                      </a:cubicBezTo>
                      <a:cubicBezTo>
                        <a:pt x="1" y="25"/>
                        <a:pt x="0" y="27"/>
                        <a:pt x="1" y="28"/>
                      </a:cubicBezTo>
                      <a:cubicBezTo>
                        <a:pt x="1" y="30"/>
                        <a:pt x="0" y="33"/>
                        <a:pt x="1" y="34"/>
                      </a:cubicBezTo>
                      <a:cubicBezTo>
                        <a:pt x="1" y="36"/>
                        <a:pt x="1" y="38"/>
                        <a:pt x="1" y="40"/>
                      </a:cubicBezTo>
                      <a:cubicBezTo>
                        <a:pt x="1" y="41"/>
                        <a:pt x="1" y="42"/>
                        <a:pt x="1" y="43"/>
                      </a:cubicBezTo>
                      <a:cubicBezTo>
                        <a:pt x="1" y="44"/>
                        <a:pt x="1" y="47"/>
                        <a:pt x="1" y="49"/>
                      </a:cubicBezTo>
                      <a:close/>
                      <a:moveTo>
                        <a:pt x="32" y="8"/>
                      </a:move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1" y="8"/>
                        <a:pt x="32" y="7"/>
                      </a:cubicBezTo>
                      <a:cubicBezTo>
                        <a:pt x="31" y="8"/>
                        <a:pt x="32" y="8"/>
                        <a:pt x="32" y="8"/>
                      </a:cubicBezTo>
                      <a:close/>
                      <a:moveTo>
                        <a:pt x="32" y="9"/>
                      </a:moveTo>
                      <a:cubicBezTo>
                        <a:pt x="32" y="9"/>
                        <a:pt x="32" y="8"/>
                        <a:pt x="32" y="8"/>
                      </a:cubicBezTo>
                      <a:cubicBezTo>
                        <a:pt x="32" y="8"/>
                        <a:pt x="33" y="9"/>
                        <a:pt x="32" y="9"/>
                      </a:cubicBezTo>
                      <a:close/>
                      <a:moveTo>
                        <a:pt x="32" y="12"/>
                      </a:moveTo>
                      <a:cubicBezTo>
                        <a:pt x="32" y="12"/>
                        <a:pt x="32" y="11"/>
                        <a:pt x="32" y="11"/>
                      </a:cubicBezTo>
                      <a:cubicBezTo>
                        <a:pt x="32" y="11"/>
                        <a:pt x="32" y="12"/>
                        <a:pt x="32" y="12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lose/>
                      <a:moveTo>
                        <a:pt x="30" y="11"/>
                      </a:moveTo>
                      <a:cubicBezTo>
                        <a:pt x="30" y="11"/>
                        <a:pt x="31" y="11"/>
                        <a:pt x="31" y="11"/>
                      </a:cubicBezTo>
                      <a:cubicBezTo>
                        <a:pt x="31" y="10"/>
                        <a:pt x="30" y="10"/>
                        <a:pt x="31" y="10"/>
                      </a:cubicBezTo>
                      <a:cubicBezTo>
                        <a:pt x="31" y="10"/>
                        <a:pt x="31" y="9"/>
                        <a:pt x="31" y="10"/>
                      </a:cubicBezTo>
                      <a:cubicBezTo>
                        <a:pt x="31" y="10"/>
                        <a:pt x="31" y="10"/>
                        <a:pt x="31" y="11"/>
                      </a:cubicBezTo>
                      <a:cubicBezTo>
                        <a:pt x="31" y="11"/>
                        <a:pt x="30" y="12"/>
                        <a:pt x="30" y="11"/>
                      </a:cubicBezTo>
                      <a:close/>
                      <a:moveTo>
                        <a:pt x="30" y="5"/>
                      </a:moveTo>
                      <a:cubicBezTo>
                        <a:pt x="30" y="5"/>
                        <a:pt x="30" y="6"/>
                        <a:pt x="30" y="6"/>
                      </a:cubicBezTo>
                      <a:cubicBezTo>
                        <a:pt x="30" y="6"/>
                        <a:pt x="30" y="6"/>
                        <a:pt x="30" y="5"/>
                      </a:cubicBezTo>
                      <a:close/>
                      <a:moveTo>
                        <a:pt x="13" y="29"/>
                      </a:moveTo>
                      <a:cubicBezTo>
                        <a:pt x="13" y="29"/>
                        <a:pt x="12" y="30"/>
                        <a:pt x="12" y="29"/>
                      </a:cubicBezTo>
                      <a:cubicBezTo>
                        <a:pt x="12" y="29"/>
                        <a:pt x="13" y="29"/>
                        <a:pt x="13" y="29"/>
                      </a:cubicBezTo>
                      <a:close/>
                      <a:moveTo>
                        <a:pt x="20" y="13"/>
                      </a:moveTo>
                      <a:cubicBezTo>
                        <a:pt x="21" y="13"/>
                        <a:pt x="22" y="13"/>
                        <a:pt x="22" y="14"/>
                      </a:cubicBezTo>
                      <a:cubicBezTo>
                        <a:pt x="23" y="15"/>
                        <a:pt x="22" y="17"/>
                        <a:pt x="22" y="18"/>
                      </a:cubicBezTo>
                      <a:cubicBezTo>
                        <a:pt x="21" y="19"/>
                        <a:pt x="20" y="20"/>
                        <a:pt x="20" y="20"/>
                      </a:cubicBezTo>
                      <a:cubicBezTo>
                        <a:pt x="20" y="21"/>
                        <a:pt x="21" y="20"/>
                        <a:pt x="22" y="21"/>
                      </a:cubicBezTo>
                      <a:cubicBezTo>
                        <a:pt x="23" y="22"/>
                        <a:pt x="23" y="24"/>
                        <a:pt x="21" y="26"/>
                      </a:cubicBezTo>
                      <a:cubicBezTo>
                        <a:pt x="20" y="27"/>
                        <a:pt x="20" y="28"/>
                        <a:pt x="19" y="28"/>
                      </a:cubicBezTo>
                      <a:cubicBezTo>
                        <a:pt x="17" y="30"/>
                        <a:pt x="15" y="30"/>
                        <a:pt x="14" y="29"/>
                      </a:cubicBezTo>
                      <a:cubicBezTo>
                        <a:pt x="14" y="29"/>
                        <a:pt x="13" y="27"/>
                        <a:pt x="14" y="25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5" y="23"/>
                        <a:pt x="15" y="23"/>
                        <a:pt x="16" y="22"/>
                      </a:cubicBezTo>
                      <a:cubicBezTo>
                        <a:pt x="15" y="21"/>
                        <a:pt x="14" y="21"/>
                        <a:pt x="14" y="19"/>
                      </a:cubicBezTo>
                      <a:cubicBezTo>
                        <a:pt x="14" y="17"/>
                        <a:pt x="15" y="16"/>
                        <a:pt x="16" y="15"/>
                      </a:cubicBezTo>
                      <a:cubicBezTo>
                        <a:pt x="17" y="14"/>
                        <a:pt x="19" y="13"/>
                        <a:pt x="20" y="13"/>
                      </a:cubicBezTo>
                      <a:close/>
                      <a:moveTo>
                        <a:pt x="13" y="34"/>
                      </a:move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5"/>
                        <a:pt x="13" y="35"/>
                        <a:pt x="13" y="34"/>
                      </a:cubicBezTo>
                      <a:close/>
                      <a:moveTo>
                        <a:pt x="22" y="11"/>
                      </a:moveTo>
                      <a:cubicBezTo>
                        <a:pt x="22" y="12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lose/>
                      <a:moveTo>
                        <a:pt x="24" y="10"/>
                      </a:moveTo>
                      <a:cubicBezTo>
                        <a:pt x="24" y="10"/>
                        <a:pt x="24" y="10"/>
                        <a:pt x="23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lose/>
                      <a:moveTo>
                        <a:pt x="24" y="8"/>
                      </a:moveTo>
                      <a:cubicBezTo>
                        <a:pt x="24" y="8"/>
                        <a:pt x="24" y="8"/>
                        <a:pt x="24" y="7"/>
                      </a:cubicBezTo>
                      <a:cubicBezTo>
                        <a:pt x="25" y="7"/>
                        <a:pt x="24" y="8"/>
                        <a:pt x="24" y="8"/>
                      </a:cubicBezTo>
                      <a:close/>
                      <a:moveTo>
                        <a:pt x="26" y="31"/>
                      </a:moveTo>
                      <a:cubicBezTo>
                        <a:pt x="25" y="32"/>
                        <a:pt x="23" y="34"/>
                        <a:pt x="21" y="34"/>
                      </a:cubicBezTo>
                      <a:cubicBezTo>
                        <a:pt x="18" y="36"/>
                        <a:pt x="14" y="37"/>
                        <a:pt x="11" y="39"/>
                      </a:cubicBezTo>
                      <a:cubicBezTo>
                        <a:pt x="11" y="38"/>
                        <a:pt x="10" y="39"/>
                        <a:pt x="9" y="39"/>
                      </a:cubicBezTo>
                      <a:cubicBezTo>
                        <a:pt x="9" y="38"/>
                        <a:pt x="9" y="37"/>
                        <a:pt x="10" y="37"/>
                      </a:cubicBezTo>
                      <a:cubicBezTo>
                        <a:pt x="15" y="35"/>
                        <a:pt x="20" y="32"/>
                        <a:pt x="26" y="30"/>
                      </a:cubicBezTo>
                      <a:cubicBezTo>
                        <a:pt x="27" y="30"/>
                        <a:pt x="27" y="31"/>
                        <a:pt x="26" y="31"/>
                      </a:cubicBezTo>
                      <a:close/>
                      <a:moveTo>
                        <a:pt x="10" y="44"/>
                      </a:moveTo>
                      <a:cubicBezTo>
                        <a:pt x="10" y="44"/>
                        <a:pt x="10" y="45"/>
                        <a:pt x="10" y="45"/>
                      </a:cubicBezTo>
                      <a:cubicBezTo>
                        <a:pt x="10" y="45"/>
                        <a:pt x="9" y="45"/>
                        <a:pt x="10" y="44"/>
                      </a:cubicBezTo>
                      <a:close/>
                      <a:moveTo>
                        <a:pt x="10" y="41"/>
                      </a:moveTo>
                      <a:cubicBezTo>
                        <a:pt x="10" y="41"/>
                        <a:pt x="11" y="41"/>
                        <a:pt x="11" y="41"/>
                      </a:cubicBezTo>
                      <a:cubicBezTo>
                        <a:pt x="12" y="40"/>
                        <a:pt x="14" y="39"/>
                        <a:pt x="15" y="39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cubicBezTo>
                        <a:pt x="17" y="39"/>
                        <a:pt x="17" y="38"/>
                        <a:pt x="18" y="38"/>
                      </a:cubicBezTo>
                      <a:cubicBezTo>
                        <a:pt x="21" y="37"/>
                        <a:pt x="24" y="35"/>
                        <a:pt x="26" y="35"/>
                      </a:cubicBezTo>
                      <a:cubicBezTo>
                        <a:pt x="26" y="35"/>
                        <a:pt x="26" y="36"/>
                        <a:pt x="26" y="36"/>
                      </a:cubicBezTo>
                      <a:cubicBezTo>
                        <a:pt x="22" y="39"/>
                        <a:pt x="16" y="41"/>
                        <a:pt x="11" y="43"/>
                      </a:cubicBezTo>
                      <a:cubicBezTo>
                        <a:pt x="11" y="43"/>
                        <a:pt x="11" y="44"/>
                        <a:pt x="11" y="44"/>
                      </a:cubicBezTo>
                      <a:cubicBezTo>
                        <a:pt x="10" y="44"/>
                        <a:pt x="10" y="44"/>
                        <a:pt x="9" y="44"/>
                      </a:cubicBezTo>
                      <a:cubicBezTo>
                        <a:pt x="9" y="43"/>
                        <a:pt x="9" y="42"/>
                        <a:pt x="10" y="41"/>
                      </a:cubicBezTo>
                      <a:close/>
                      <a:moveTo>
                        <a:pt x="5" y="47"/>
                      </a:moveTo>
                      <a:cubicBezTo>
                        <a:pt x="5" y="47"/>
                        <a:pt x="5" y="47"/>
                        <a:pt x="5" y="47"/>
                      </a:cubicBezTo>
                      <a:cubicBezTo>
                        <a:pt x="5" y="47"/>
                        <a:pt x="5" y="48"/>
                        <a:pt x="5" y="48"/>
                      </a:cubicBezTo>
                      <a:cubicBezTo>
                        <a:pt x="5" y="48"/>
                        <a:pt x="5" y="48"/>
                        <a:pt x="5" y="47"/>
                      </a:cubicBezTo>
                      <a:close/>
                      <a:moveTo>
                        <a:pt x="5" y="35"/>
                      </a:move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5" y="36"/>
                        <a:pt x="5" y="37"/>
                        <a:pt x="4" y="37"/>
                      </a:cubicBezTo>
                      <a:cubicBezTo>
                        <a:pt x="5" y="36"/>
                        <a:pt x="5" y="35"/>
                        <a:pt x="5" y="35"/>
                      </a:cubicBezTo>
                      <a:cubicBezTo>
                        <a:pt x="5" y="35"/>
                        <a:pt x="6" y="35"/>
                        <a:pt x="5" y="35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5"/>
                        <a:pt x="5" y="35"/>
                        <a:pt x="5" y="35"/>
                      </a:cubicBezTo>
                      <a:close/>
                      <a:moveTo>
                        <a:pt x="6" y="37"/>
                      </a:moveTo>
                      <a:cubicBezTo>
                        <a:pt x="6" y="38"/>
                        <a:pt x="6" y="37"/>
                        <a:pt x="6" y="38"/>
                      </a:cubicBezTo>
                      <a:cubicBezTo>
                        <a:pt x="6" y="38"/>
                        <a:pt x="5" y="38"/>
                        <a:pt x="6" y="37"/>
                      </a:cubicBezTo>
                      <a:close/>
                      <a:moveTo>
                        <a:pt x="4" y="18"/>
                      </a:moveTo>
                      <a:cubicBezTo>
                        <a:pt x="4" y="18"/>
                        <a:pt x="5" y="17"/>
                        <a:pt x="5" y="17"/>
                      </a:cubicBezTo>
                      <a:cubicBezTo>
                        <a:pt x="5" y="17"/>
                        <a:pt x="5" y="17"/>
                        <a:pt x="6" y="17"/>
                      </a:cubicBezTo>
                      <a:cubicBezTo>
                        <a:pt x="5" y="17"/>
                        <a:pt x="5" y="18"/>
                        <a:pt x="4" y="18"/>
                      </a:cubicBezTo>
                      <a:close/>
                      <a:moveTo>
                        <a:pt x="5" y="19"/>
                      </a:moveTo>
                      <a:cubicBezTo>
                        <a:pt x="5" y="19"/>
                        <a:pt x="6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lose/>
                      <a:moveTo>
                        <a:pt x="4" y="29"/>
                      </a:move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9"/>
                        <a:pt x="4" y="29"/>
                        <a:pt x="5" y="29"/>
                      </a:cubicBezTo>
                      <a:cubicBezTo>
                        <a:pt x="4" y="29"/>
                        <a:pt x="4" y="29"/>
                        <a:pt x="4" y="29"/>
                      </a:cubicBezTo>
                      <a:close/>
                      <a:moveTo>
                        <a:pt x="4" y="27"/>
                      </a:moveTo>
                      <a:cubicBezTo>
                        <a:pt x="4" y="26"/>
                        <a:pt x="4" y="26"/>
                        <a:pt x="4" y="25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5" y="26"/>
                        <a:pt x="4" y="26"/>
                        <a:pt x="5" y="26"/>
                      </a:cubicBezTo>
                      <a:cubicBezTo>
                        <a:pt x="4" y="27"/>
                        <a:pt x="4" y="27"/>
                        <a:pt x="4" y="27"/>
                      </a:cubicBezTo>
                      <a:close/>
                      <a:moveTo>
                        <a:pt x="5" y="14"/>
                      </a:moveTo>
                      <a:cubicBezTo>
                        <a:pt x="5" y="14"/>
                        <a:pt x="4" y="14"/>
                        <a:pt x="4" y="14"/>
                      </a:cubicBezTo>
                      <a:cubicBezTo>
                        <a:pt x="5" y="13"/>
                        <a:pt x="5" y="13"/>
                        <a:pt x="5" y="14"/>
                      </a:cubicBezTo>
                      <a:close/>
                      <a:moveTo>
                        <a:pt x="6" y="16"/>
                      </a:moveTo>
                      <a:cubicBezTo>
                        <a:pt x="5" y="16"/>
                        <a:pt x="5" y="17"/>
                        <a:pt x="5" y="16"/>
                      </a:cubicBezTo>
                      <a:cubicBezTo>
                        <a:pt x="5" y="16"/>
                        <a:pt x="5" y="16"/>
                        <a:pt x="6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lose/>
                      <a:moveTo>
                        <a:pt x="7" y="17"/>
                      </a:moveTo>
                      <a:cubicBezTo>
                        <a:pt x="7" y="17"/>
                        <a:pt x="7" y="18"/>
                        <a:pt x="6" y="18"/>
                      </a:cubicBezTo>
                      <a:cubicBezTo>
                        <a:pt x="6" y="18"/>
                        <a:pt x="6" y="17"/>
                        <a:pt x="7" y="17"/>
                      </a:cubicBezTo>
                      <a:close/>
                      <a:moveTo>
                        <a:pt x="8" y="19"/>
                      </a:move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7" y="19"/>
                        <a:pt x="7" y="18"/>
                        <a:pt x="7" y="18"/>
                      </a:cubicBezTo>
                      <a:cubicBezTo>
                        <a:pt x="7" y="18"/>
                        <a:pt x="8" y="18"/>
                        <a:pt x="8" y="19"/>
                      </a:cubicBezTo>
                      <a:close/>
                      <a:moveTo>
                        <a:pt x="7" y="14"/>
                      </a:moveTo>
                      <a:cubicBezTo>
                        <a:pt x="8" y="14"/>
                        <a:pt x="7" y="14"/>
                        <a:pt x="7" y="13"/>
                      </a:cubicBezTo>
                      <a:cubicBezTo>
                        <a:pt x="8" y="13"/>
                        <a:pt x="8" y="14"/>
                        <a:pt x="7" y="14"/>
                      </a:cubicBezTo>
                      <a:close/>
                      <a:moveTo>
                        <a:pt x="8" y="21"/>
                      </a:moveTo>
                      <a:cubicBezTo>
                        <a:pt x="7" y="21"/>
                        <a:pt x="7" y="21"/>
                        <a:pt x="8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lose/>
                      <a:moveTo>
                        <a:pt x="8" y="18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8" y="17"/>
                        <a:pt x="8" y="18"/>
                        <a:pt x="8" y="18"/>
                      </a:cubicBezTo>
                      <a:close/>
                      <a:moveTo>
                        <a:pt x="8" y="46"/>
                      </a:move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9" y="45"/>
                        <a:pt x="8" y="46"/>
                        <a:pt x="8" y="46"/>
                      </a:cubicBezTo>
                      <a:close/>
                      <a:moveTo>
                        <a:pt x="8" y="45"/>
                      </a:move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8" y="44"/>
                        <a:pt x="8" y="44"/>
                        <a:pt x="8" y="45"/>
                      </a:cubicBezTo>
                      <a:cubicBezTo>
                        <a:pt x="8" y="45"/>
                        <a:pt x="8" y="45"/>
                        <a:pt x="8" y="45"/>
                      </a:cubicBezTo>
                      <a:close/>
                      <a:moveTo>
                        <a:pt x="8" y="43"/>
                      </a:moveTo>
                      <a:cubicBezTo>
                        <a:pt x="8" y="43"/>
                        <a:pt x="8" y="43"/>
                        <a:pt x="8" y="42"/>
                      </a:cubicBezTo>
                      <a:cubicBezTo>
                        <a:pt x="8" y="42"/>
                        <a:pt x="8" y="42"/>
                        <a:pt x="8" y="43"/>
                      </a:cubicBezTo>
                      <a:cubicBezTo>
                        <a:pt x="8" y="43"/>
                        <a:pt x="8" y="43"/>
                        <a:pt x="8" y="43"/>
                      </a:cubicBezTo>
                      <a:close/>
                      <a:moveTo>
                        <a:pt x="7" y="33"/>
                      </a:moveTo>
                      <a:cubicBezTo>
                        <a:pt x="7" y="32"/>
                        <a:pt x="7" y="32"/>
                        <a:pt x="8" y="32"/>
                      </a:cubicBezTo>
                      <a:cubicBezTo>
                        <a:pt x="8" y="33"/>
                        <a:pt x="7" y="33"/>
                        <a:pt x="7" y="33"/>
                      </a:cubicBezTo>
                      <a:close/>
                      <a:moveTo>
                        <a:pt x="7" y="20"/>
                      </a:moveTo>
                      <a:cubicBezTo>
                        <a:pt x="7" y="20"/>
                        <a:pt x="7" y="19"/>
                        <a:pt x="7" y="19"/>
                      </a:cubicBezTo>
                      <a:cubicBezTo>
                        <a:pt x="7" y="19"/>
                        <a:pt x="7" y="19"/>
                        <a:pt x="7" y="20"/>
                      </a:cubicBezTo>
                      <a:close/>
                      <a:moveTo>
                        <a:pt x="6" y="41"/>
                      </a:moveTo>
                      <a:cubicBezTo>
                        <a:pt x="5" y="41"/>
                        <a:pt x="6" y="40"/>
                        <a:pt x="5" y="40"/>
                      </a:cubicBezTo>
                      <a:cubicBezTo>
                        <a:pt x="5" y="41"/>
                        <a:pt x="5" y="41"/>
                        <a:pt x="5" y="42"/>
                      </a:cubicBezTo>
                      <a:cubicBezTo>
                        <a:pt x="4" y="41"/>
                        <a:pt x="5" y="40"/>
                        <a:pt x="5" y="40"/>
                      </a:cubicBezTo>
                      <a:cubicBezTo>
                        <a:pt x="5" y="40"/>
                        <a:pt x="5" y="40"/>
                        <a:pt x="6" y="40"/>
                      </a:cubicBezTo>
                      <a:cubicBezTo>
                        <a:pt x="6" y="40"/>
                        <a:pt x="6" y="41"/>
                        <a:pt x="6" y="41"/>
                      </a:cubicBezTo>
                      <a:cubicBezTo>
                        <a:pt x="6" y="41"/>
                        <a:pt x="6" y="40"/>
                        <a:pt x="6" y="40"/>
                      </a:cubicBezTo>
                      <a:cubicBezTo>
                        <a:pt x="6" y="40"/>
                        <a:pt x="6" y="40"/>
                        <a:pt x="6" y="39"/>
                      </a:cubicBezTo>
                      <a:cubicBezTo>
                        <a:pt x="6" y="39"/>
                        <a:pt x="6" y="39"/>
                        <a:pt x="6" y="38"/>
                      </a:cubicBezTo>
                      <a:cubicBezTo>
                        <a:pt x="6" y="39"/>
                        <a:pt x="7" y="40"/>
                        <a:pt x="7" y="40"/>
                      </a:cubicBezTo>
                      <a:cubicBezTo>
                        <a:pt x="7" y="40"/>
                        <a:pt x="6" y="41"/>
                        <a:pt x="6" y="41"/>
                      </a:cubicBezTo>
                      <a:cubicBezTo>
                        <a:pt x="7" y="41"/>
                        <a:pt x="7" y="42"/>
                        <a:pt x="6" y="42"/>
                      </a:cubicBezTo>
                      <a:cubicBezTo>
                        <a:pt x="6" y="42"/>
                        <a:pt x="6" y="42"/>
                        <a:pt x="6" y="41"/>
                      </a:cubicBezTo>
                      <a:cubicBezTo>
                        <a:pt x="6" y="41"/>
                        <a:pt x="6" y="41"/>
                        <a:pt x="6" y="41"/>
                      </a:cubicBezTo>
                      <a:close/>
                      <a:moveTo>
                        <a:pt x="4" y="44"/>
                      </a:move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5" y="44"/>
                        <a:pt x="5" y="43"/>
                        <a:pt x="6" y="43"/>
                      </a:cubicBezTo>
                      <a:cubicBezTo>
                        <a:pt x="6" y="43"/>
                        <a:pt x="6" y="43"/>
                        <a:pt x="6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44"/>
                        <a:pt x="5" y="45"/>
                        <a:pt x="5" y="45"/>
                      </a:cubicBezTo>
                      <a:cubicBezTo>
                        <a:pt x="4" y="45"/>
                        <a:pt x="4" y="45"/>
                        <a:pt x="4" y="44"/>
                      </a:cubicBezTo>
                      <a:close/>
                      <a:moveTo>
                        <a:pt x="3" y="40"/>
                      </a:moveTo>
                      <a:cubicBezTo>
                        <a:pt x="4" y="40"/>
                        <a:pt x="3" y="40"/>
                        <a:pt x="4" y="40"/>
                      </a:cubicBezTo>
                      <a:cubicBezTo>
                        <a:pt x="5" y="39"/>
                        <a:pt x="4" y="39"/>
                        <a:pt x="4" y="38"/>
                      </a:cubicBezTo>
                      <a:cubicBezTo>
                        <a:pt x="5" y="38"/>
                        <a:pt x="5" y="39"/>
                        <a:pt x="5" y="39"/>
                      </a:cubicBezTo>
                      <a:cubicBezTo>
                        <a:pt x="5" y="39"/>
                        <a:pt x="6" y="38"/>
                        <a:pt x="6" y="38"/>
                      </a:cubicBezTo>
                      <a:cubicBezTo>
                        <a:pt x="5" y="39"/>
                        <a:pt x="5" y="39"/>
                        <a:pt x="5" y="40"/>
                      </a:cubicBezTo>
                      <a:cubicBezTo>
                        <a:pt x="4" y="40"/>
                        <a:pt x="3" y="41"/>
                        <a:pt x="3" y="40"/>
                      </a:cubicBezTo>
                      <a:close/>
                      <a:moveTo>
                        <a:pt x="2" y="44"/>
                      </a:moveTo>
                      <a:cubicBezTo>
                        <a:pt x="2" y="44"/>
                        <a:pt x="2" y="43"/>
                        <a:pt x="3" y="43"/>
                      </a:cubicBezTo>
                      <a:cubicBezTo>
                        <a:pt x="3" y="43"/>
                        <a:pt x="3" y="44"/>
                        <a:pt x="3" y="44"/>
                      </a:cubicBezTo>
                      <a:cubicBezTo>
                        <a:pt x="3" y="44"/>
                        <a:pt x="2" y="44"/>
                        <a:pt x="2" y="44"/>
                      </a:cubicBezTo>
                      <a:close/>
                      <a:moveTo>
                        <a:pt x="2" y="48"/>
                      </a:moveTo>
                      <a:cubicBezTo>
                        <a:pt x="2" y="47"/>
                        <a:pt x="2" y="47"/>
                        <a:pt x="2" y="46"/>
                      </a:cubicBezTo>
                      <a:cubicBezTo>
                        <a:pt x="2" y="47"/>
                        <a:pt x="2" y="47"/>
                        <a:pt x="2" y="47"/>
                      </a:cubicBezTo>
                      <a:cubicBezTo>
                        <a:pt x="2" y="48"/>
                        <a:pt x="2" y="47"/>
                        <a:pt x="2" y="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93" name="未知"/>
                <p:cNvSpPr>
                  <a:spLocks noEditPoints="1" noChangeArrowheads="1"/>
                </p:cNvSpPr>
                <p:nvPr/>
              </p:nvSpPr>
              <p:spPr bwMode="auto">
                <a:xfrm>
                  <a:off x="323" y="710"/>
                  <a:ext cx="78" cy="117"/>
                </a:xfrm>
                <a:custGeom>
                  <a:avLst/>
                  <a:gdLst>
                    <a:gd name="T0" fmla="*/ 4 w 38"/>
                    <a:gd name="T1" fmla="*/ 77 h 56"/>
                    <a:gd name="T2" fmla="*/ 14 w 38"/>
                    <a:gd name="T3" fmla="*/ 113 h 56"/>
                    <a:gd name="T4" fmla="*/ 27 w 38"/>
                    <a:gd name="T5" fmla="*/ 109 h 56"/>
                    <a:gd name="T6" fmla="*/ 39 w 38"/>
                    <a:gd name="T7" fmla="*/ 100 h 56"/>
                    <a:gd name="T8" fmla="*/ 51 w 38"/>
                    <a:gd name="T9" fmla="*/ 96 h 56"/>
                    <a:gd name="T10" fmla="*/ 76 w 38"/>
                    <a:gd name="T11" fmla="*/ 31 h 56"/>
                    <a:gd name="T12" fmla="*/ 18 w 38"/>
                    <a:gd name="T13" fmla="*/ 21 h 56"/>
                    <a:gd name="T14" fmla="*/ 25 w 38"/>
                    <a:gd name="T15" fmla="*/ 27 h 56"/>
                    <a:gd name="T16" fmla="*/ 33 w 38"/>
                    <a:gd name="T17" fmla="*/ 86 h 56"/>
                    <a:gd name="T18" fmla="*/ 29 w 38"/>
                    <a:gd name="T19" fmla="*/ 23 h 56"/>
                    <a:gd name="T20" fmla="*/ 33 w 38"/>
                    <a:gd name="T21" fmla="*/ 52 h 56"/>
                    <a:gd name="T22" fmla="*/ 39 w 38"/>
                    <a:gd name="T23" fmla="*/ 38 h 56"/>
                    <a:gd name="T24" fmla="*/ 39 w 38"/>
                    <a:gd name="T25" fmla="*/ 23 h 56"/>
                    <a:gd name="T26" fmla="*/ 51 w 38"/>
                    <a:gd name="T27" fmla="*/ 61 h 56"/>
                    <a:gd name="T28" fmla="*/ 43 w 38"/>
                    <a:gd name="T29" fmla="*/ 33 h 56"/>
                    <a:gd name="T30" fmla="*/ 57 w 38"/>
                    <a:gd name="T31" fmla="*/ 75 h 56"/>
                    <a:gd name="T32" fmla="*/ 60 w 38"/>
                    <a:gd name="T33" fmla="*/ 6 h 56"/>
                    <a:gd name="T34" fmla="*/ 68 w 38"/>
                    <a:gd name="T35" fmla="*/ 50 h 56"/>
                    <a:gd name="T36" fmla="*/ 68 w 38"/>
                    <a:gd name="T37" fmla="*/ 61 h 56"/>
                    <a:gd name="T38" fmla="*/ 68 w 38"/>
                    <a:gd name="T39" fmla="*/ 19 h 56"/>
                    <a:gd name="T40" fmla="*/ 70 w 38"/>
                    <a:gd name="T41" fmla="*/ 25 h 56"/>
                    <a:gd name="T42" fmla="*/ 70 w 38"/>
                    <a:gd name="T43" fmla="*/ 25 h 56"/>
                    <a:gd name="T44" fmla="*/ 72 w 38"/>
                    <a:gd name="T45" fmla="*/ 46 h 56"/>
                    <a:gd name="T46" fmla="*/ 72 w 38"/>
                    <a:gd name="T47" fmla="*/ 48 h 56"/>
                    <a:gd name="T48" fmla="*/ 70 w 38"/>
                    <a:gd name="T49" fmla="*/ 17 h 56"/>
                    <a:gd name="T50" fmla="*/ 74 w 38"/>
                    <a:gd name="T51" fmla="*/ 19 h 56"/>
                    <a:gd name="T52" fmla="*/ 74 w 38"/>
                    <a:gd name="T53" fmla="*/ 58 h 56"/>
                    <a:gd name="T54" fmla="*/ 74 w 38"/>
                    <a:gd name="T55" fmla="*/ 63 h 56"/>
                    <a:gd name="T56" fmla="*/ 70 w 38"/>
                    <a:gd name="T57" fmla="*/ 75 h 56"/>
                    <a:gd name="T58" fmla="*/ 70 w 38"/>
                    <a:gd name="T59" fmla="*/ 81 h 56"/>
                    <a:gd name="T60" fmla="*/ 68 w 38"/>
                    <a:gd name="T61" fmla="*/ 79 h 56"/>
                    <a:gd name="T62" fmla="*/ 68 w 38"/>
                    <a:gd name="T63" fmla="*/ 73 h 56"/>
                    <a:gd name="T64" fmla="*/ 64 w 38"/>
                    <a:gd name="T65" fmla="*/ 86 h 56"/>
                    <a:gd name="T66" fmla="*/ 66 w 38"/>
                    <a:gd name="T67" fmla="*/ 81 h 56"/>
                    <a:gd name="T68" fmla="*/ 64 w 38"/>
                    <a:gd name="T69" fmla="*/ 79 h 56"/>
                    <a:gd name="T70" fmla="*/ 62 w 38"/>
                    <a:gd name="T71" fmla="*/ 88 h 56"/>
                    <a:gd name="T72" fmla="*/ 60 w 38"/>
                    <a:gd name="T73" fmla="*/ 13 h 56"/>
                    <a:gd name="T74" fmla="*/ 57 w 38"/>
                    <a:gd name="T75" fmla="*/ 92 h 56"/>
                    <a:gd name="T76" fmla="*/ 41 w 38"/>
                    <a:gd name="T77" fmla="*/ 96 h 56"/>
                    <a:gd name="T78" fmla="*/ 27 w 38"/>
                    <a:gd name="T79" fmla="*/ 102 h 56"/>
                    <a:gd name="T80" fmla="*/ 37 w 38"/>
                    <a:gd name="T81" fmla="*/ 86 h 56"/>
                    <a:gd name="T82" fmla="*/ 39 w 38"/>
                    <a:gd name="T83" fmla="*/ 92 h 56"/>
                    <a:gd name="T84" fmla="*/ 18 w 38"/>
                    <a:gd name="T85" fmla="*/ 25 h 56"/>
                    <a:gd name="T86" fmla="*/ 16 w 38"/>
                    <a:gd name="T87" fmla="*/ 107 h 56"/>
                    <a:gd name="T88" fmla="*/ 12 w 38"/>
                    <a:gd name="T89" fmla="*/ 96 h 56"/>
                    <a:gd name="T90" fmla="*/ 6 w 38"/>
                    <a:gd name="T91" fmla="*/ 36 h 56"/>
                    <a:gd name="T92" fmla="*/ 10 w 38"/>
                    <a:gd name="T93" fmla="*/ 33 h 56"/>
                    <a:gd name="T94" fmla="*/ 10 w 38"/>
                    <a:gd name="T95" fmla="*/ 109 h 56"/>
                    <a:gd name="T96" fmla="*/ 8 w 38"/>
                    <a:gd name="T97" fmla="*/ 104 h 56"/>
                    <a:gd name="T98" fmla="*/ 6 w 38"/>
                    <a:gd name="T99" fmla="*/ 54 h 56"/>
                    <a:gd name="T100" fmla="*/ 6 w 38"/>
                    <a:gd name="T101" fmla="*/ 48 h 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8"/>
                    <a:gd name="T154" fmla="*/ 0 h 56"/>
                    <a:gd name="T155" fmla="*/ 38 w 38"/>
                    <a:gd name="T156" fmla="*/ 56 h 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8" h="56">
                      <a:moveTo>
                        <a:pt x="1" y="18"/>
                      </a:moveTo>
                      <a:cubicBezTo>
                        <a:pt x="1" y="20"/>
                        <a:pt x="0" y="21"/>
                        <a:pt x="1" y="22"/>
                      </a:cubicBezTo>
                      <a:cubicBezTo>
                        <a:pt x="1" y="23"/>
                        <a:pt x="1" y="23"/>
                        <a:pt x="1" y="24"/>
                      </a:cubicBezTo>
                      <a:cubicBezTo>
                        <a:pt x="1" y="25"/>
                        <a:pt x="1" y="26"/>
                        <a:pt x="1" y="26"/>
                      </a:cubicBezTo>
                      <a:cubicBezTo>
                        <a:pt x="1" y="30"/>
                        <a:pt x="2" y="34"/>
                        <a:pt x="2" y="37"/>
                      </a:cubicBezTo>
                      <a:cubicBezTo>
                        <a:pt x="2" y="38"/>
                        <a:pt x="2" y="39"/>
                        <a:pt x="2" y="40"/>
                      </a:cubicBezTo>
                      <a:cubicBezTo>
                        <a:pt x="2" y="40"/>
                        <a:pt x="2" y="41"/>
                        <a:pt x="2" y="41"/>
                      </a:cubicBezTo>
                      <a:cubicBezTo>
                        <a:pt x="2" y="46"/>
                        <a:pt x="2" y="51"/>
                        <a:pt x="3" y="56"/>
                      </a:cubicBezTo>
                      <a:cubicBezTo>
                        <a:pt x="4" y="55"/>
                        <a:pt x="5" y="55"/>
                        <a:pt x="6" y="54"/>
                      </a:cubicBezTo>
                      <a:cubicBezTo>
                        <a:pt x="6" y="54"/>
                        <a:pt x="6" y="54"/>
                        <a:pt x="7" y="54"/>
                      </a:cubicBezTo>
                      <a:cubicBezTo>
                        <a:pt x="8" y="54"/>
                        <a:pt x="9" y="53"/>
                        <a:pt x="10" y="53"/>
                      </a:cubicBezTo>
                      <a:cubicBezTo>
                        <a:pt x="10" y="53"/>
                        <a:pt x="10" y="52"/>
                        <a:pt x="10" y="52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1" y="52"/>
                        <a:pt x="12" y="52"/>
                        <a:pt x="12" y="52"/>
                      </a:cubicBezTo>
                      <a:cubicBezTo>
                        <a:pt x="12" y="52"/>
                        <a:pt x="12" y="52"/>
                        <a:pt x="13" y="52"/>
                      </a:cubicBezTo>
                      <a:cubicBezTo>
                        <a:pt x="15" y="51"/>
                        <a:pt x="16" y="50"/>
                        <a:pt x="18" y="49"/>
                      </a:cubicBezTo>
                      <a:cubicBezTo>
                        <a:pt x="18" y="48"/>
                        <a:pt x="18" y="48"/>
                        <a:pt x="18" y="47"/>
                      </a:cubicBezTo>
                      <a:cubicBezTo>
                        <a:pt x="18" y="47"/>
                        <a:pt x="18" y="47"/>
                        <a:pt x="18" y="48"/>
                      </a:cubicBezTo>
                      <a:cubicBezTo>
                        <a:pt x="19" y="47"/>
                        <a:pt x="18" y="47"/>
                        <a:pt x="19" y="47"/>
                      </a:cubicBezTo>
                      <a:cubicBezTo>
                        <a:pt x="19" y="47"/>
                        <a:pt x="19" y="47"/>
                        <a:pt x="19" y="48"/>
                      </a:cubicBezTo>
                      <a:cubicBezTo>
                        <a:pt x="20" y="48"/>
                        <a:pt x="19" y="47"/>
                        <a:pt x="20" y="47"/>
                      </a:cubicBezTo>
                      <a:cubicBezTo>
                        <a:pt x="20" y="48"/>
                        <a:pt x="19" y="48"/>
                        <a:pt x="19" y="48"/>
                      </a:cubicBezTo>
                      <a:cubicBezTo>
                        <a:pt x="20" y="49"/>
                        <a:pt x="20" y="48"/>
                        <a:pt x="20" y="48"/>
                      </a:cubicBezTo>
                      <a:cubicBezTo>
                        <a:pt x="20" y="48"/>
                        <a:pt x="21" y="48"/>
                        <a:pt x="21" y="48"/>
                      </a:cubicBezTo>
                      <a:cubicBezTo>
                        <a:pt x="22" y="47"/>
                        <a:pt x="24" y="47"/>
                        <a:pt x="25" y="46"/>
                      </a:cubicBezTo>
                      <a:cubicBezTo>
                        <a:pt x="26" y="46"/>
                        <a:pt x="26" y="46"/>
                        <a:pt x="26" y="46"/>
                      </a:cubicBezTo>
                      <a:cubicBezTo>
                        <a:pt x="30" y="44"/>
                        <a:pt x="33" y="42"/>
                        <a:pt x="37" y="40"/>
                      </a:cubicBezTo>
                      <a:cubicBezTo>
                        <a:pt x="38" y="36"/>
                        <a:pt x="37" y="32"/>
                        <a:pt x="37" y="28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6" y="23"/>
                        <a:pt x="37" y="19"/>
                        <a:pt x="37" y="15"/>
                      </a:cubicBezTo>
                      <a:cubicBezTo>
                        <a:pt x="36" y="14"/>
                        <a:pt x="37" y="12"/>
                        <a:pt x="37" y="11"/>
                      </a:cubicBezTo>
                      <a:cubicBezTo>
                        <a:pt x="36" y="11"/>
                        <a:pt x="36" y="9"/>
                        <a:pt x="36" y="8"/>
                      </a:cubicBezTo>
                      <a:cubicBezTo>
                        <a:pt x="36" y="8"/>
                        <a:pt x="36" y="8"/>
                        <a:pt x="36" y="7"/>
                      </a:cubicBezTo>
                      <a:cubicBezTo>
                        <a:pt x="36" y="5"/>
                        <a:pt x="36" y="2"/>
                        <a:pt x="36" y="0"/>
                      </a:cubicBezTo>
                      <a:cubicBezTo>
                        <a:pt x="27" y="3"/>
                        <a:pt x="18" y="7"/>
                        <a:pt x="9" y="10"/>
                      </a:cubicBezTo>
                      <a:cubicBezTo>
                        <a:pt x="9" y="10"/>
                        <a:pt x="9" y="11"/>
                        <a:pt x="8" y="11"/>
                      </a:cubicBezTo>
                      <a:cubicBezTo>
                        <a:pt x="6" y="11"/>
                        <a:pt x="3" y="14"/>
                        <a:pt x="1" y="14"/>
                      </a:cubicBezTo>
                      <a:cubicBezTo>
                        <a:pt x="0" y="15"/>
                        <a:pt x="0" y="16"/>
                        <a:pt x="1" y="16"/>
                      </a:cubicBezTo>
                      <a:cubicBezTo>
                        <a:pt x="0" y="17"/>
                        <a:pt x="1" y="18"/>
                        <a:pt x="1" y="18"/>
                      </a:cubicBezTo>
                      <a:close/>
                      <a:moveTo>
                        <a:pt x="12" y="13"/>
                      </a:move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4"/>
                        <a:pt x="11" y="14"/>
                        <a:pt x="11" y="13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lose/>
                      <a:moveTo>
                        <a:pt x="16" y="26"/>
                      </a:moveTo>
                      <a:cubicBezTo>
                        <a:pt x="16" y="31"/>
                        <a:pt x="17" y="36"/>
                        <a:pt x="16" y="41"/>
                      </a:cubicBezTo>
                      <a:cubicBezTo>
                        <a:pt x="16" y="41"/>
                        <a:pt x="15" y="42"/>
                        <a:pt x="14" y="41"/>
                      </a:cubicBezTo>
                      <a:cubicBezTo>
                        <a:pt x="14" y="35"/>
                        <a:pt x="14" y="27"/>
                        <a:pt x="13" y="19"/>
                      </a:cubicBezTo>
                      <a:cubicBezTo>
                        <a:pt x="13" y="19"/>
                        <a:pt x="12" y="19"/>
                        <a:pt x="12" y="19"/>
                      </a:cubicBezTo>
                      <a:cubicBezTo>
                        <a:pt x="12" y="17"/>
                        <a:pt x="13" y="15"/>
                        <a:pt x="13" y="13"/>
                      </a:cubicBezTo>
                      <a:cubicBezTo>
                        <a:pt x="13" y="13"/>
                        <a:pt x="13" y="12"/>
                        <a:pt x="14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5" y="13"/>
                        <a:pt x="16" y="15"/>
                        <a:pt x="17" y="17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6" y="20"/>
                        <a:pt x="16" y="22"/>
                        <a:pt x="16" y="23"/>
                      </a:cubicBezTo>
                      <a:cubicBezTo>
                        <a:pt x="16" y="24"/>
                        <a:pt x="16" y="24"/>
                        <a:pt x="16" y="25"/>
                      </a:cubicBezTo>
                      <a:cubicBezTo>
                        <a:pt x="16" y="25"/>
                        <a:pt x="16" y="26"/>
                        <a:pt x="16" y="26"/>
                      </a:cubicBezTo>
                      <a:close/>
                      <a:moveTo>
                        <a:pt x="19" y="18"/>
                      </a:moveTo>
                      <a:cubicBezTo>
                        <a:pt x="19" y="18"/>
                        <a:pt x="19" y="18"/>
                        <a:pt x="18" y="18"/>
                      </a:cubicBezTo>
                      <a:cubicBezTo>
                        <a:pt x="18" y="18"/>
                        <a:pt x="18" y="18"/>
                        <a:pt x="19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lose/>
                      <a:moveTo>
                        <a:pt x="19" y="13"/>
                      </a:moveTo>
                      <a:cubicBezTo>
                        <a:pt x="19" y="14"/>
                        <a:pt x="20" y="14"/>
                        <a:pt x="20" y="14"/>
                      </a:cubicBezTo>
                      <a:cubicBezTo>
                        <a:pt x="19" y="14"/>
                        <a:pt x="19" y="14"/>
                        <a:pt x="19" y="13"/>
                      </a:cubicBezTo>
                      <a:close/>
                      <a:moveTo>
                        <a:pt x="20" y="11"/>
                      </a:moveTo>
                      <a:cubicBezTo>
                        <a:pt x="20" y="11"/>
                        <a:pt x="19" y="12"/>
                        <a:pt x="19" y="11"/>
                      </a:cubicBezTo>
                      <a:cubicBezTo>
                        <a:pt x="20" y="10"/>
                        <a:pt x="21" y="10"/>
                        <a:pt x="20" y="11"/>
                      </a:cubicBezTo>
                      <a:close/>
                      <a:moveTo>
                        <a:pt x="25" y="14"/>
                      </a:moveTo>
                      <a:cubicBezTo>
                        <a:pt x="25" y="14"/>
                        <a:pt x="24" y="14"/>
                        <a:pt x="24" y="15"/>
                      </a:cubicBezTo>
                      <a:cubicBezTo>
                        <a:pt x="24" y="18"/>
                        <a:pt x="24" y="22"/>
                        <a:pt x="25" y="25"/>
                      </a:cubicBezTo>
                      <a:cubicBezTo>
                        <a:pt x="25" y="26"/>
                        <a:pt x="25" y="28"/>
                        <a:pt x="25" y="29"/>
                      </a:cubicBezTo>
                      <a:cubicBezTo>
                        <a:pt x="25" y="29"/>
                        <a:pt x="25" y="30"/>
                        <a:pt x="25" y="30"/>
                      </a:cubicBezTo>
                      <a:cubicBezTo>
                        <a:pt x="25" y="32"/>
                        <a:pt x="25" y="34"/>
                        <a:pt x="25" y="37"/>
                      </a:cubicBezTo>
                      <a:cubicBezTo>
                        <a:pt x="25" y="37"/>
                        <a:pt x="24" y="38"/>
                        <a:pt x="23" y="38"/>
                      </a:cubicBezTo>
                      <a:cubicBezTo>
                        <a:pt x="22" y="31"/>
                        <a:pt x="23" y="23"/>
                        <a:pt x="22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1" y="11"/>
                        <a:pt x="22" y="9"/>
                        <a:pt x="23" y="8"/>
                      </a:cubicBezTo>
                      <a:cubicBezTo>
                        <a:pt x="23" y="7"/>
                        <a:pt x="23" y="7"/>
                        <a:pt x="23" y="7"/>
                      </a:cubicBezTo>
                      <a:cubicBezTo>
                        <a:pt x="23" y="10"/>
                        <a:pt x="25" y="11"/>
                        <a:pt x="25" y="14"/>
                      </a:cubicBezTo>
                      <a:close/>
                      <a:moveTo>
                        <a:pt x="28" y="36"/>
                      </a:move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28" y="35"/>
                        <a:pt x="28" y="35"/>
                        <a:pt x="28" y="35"/>
                      </a:cubicBezTo>
                      <a:cubicBezTo>
                        <a:pt x="28" y="35"/>
                        <a:pt x="28" y="36"/>
                        <a:pt x="28" y="36"/>
                      </a:cubicBezTo>
                      <a:close/>
                      <a:moveTo>
                        <a:pt x="29" y="5"/>
                      </a:moveTo>
                      <a:cubicBezTo>
                        <a:pt x="29" y="5"/>
                        <a:pt x="29" y="4"/>
                        <a:pt x="29" y="3"/>
                      </a:cubicBezTo>
                      <a:cubicBezTo>
                        <a:pt x="29" y="3"/>
                        <a:pt x="30" y="5"/>
                        <a:pt x="29" y="5"/>
                      </a:cubicBezTo>
                      <a:close/>
                      <a:moveTo>
                        <a:pt x="31" y="12"/>
                      </a:moveTo>
                      <a:cubicBezTo>
                        <a:pt x="31" y="12"/>
                        <a:pt x="30" y="13"/>
                        <a:pt x="30" y="12"/>
                      </a:cubicBezTo>
                      <a:cubicBezTo>
                        <a:pt x="30" y="12"/>
                        <a:pt x="31" y="12"/>
                        <a:pt x="31" y="12"/>
                      </a:cubicBezTo>
                      <a:close/>
                      <a:moveTo>
                        <a:pt x="33" y="24"/>
                      </a:move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2" y="23"/>
                        <a:pt x="33" y="24"/>
                        <a:pt x="33" y="24"/>
                      </a:cubicBezTo>
                      <a:close/>
                      <a:moveTo>
                        <a:pt x="33" y="29"/>
                      </a:moveTo>
                      <a:cubicBezTo>
                        <a:pt x="33" y="30"/>
                        <a:pt x="33" y="30"/>
                        <a:pt x="32" y="30"/>
                      </a:cubicBezTo>
                      <a:cubicBezTo>
                        <a:pt x="32" y="30"/>
                        <a:pt x="33" y="29"/>
                        <a:pt x="33" y="29"/>
                      </a:cubicBezTo>
                      <a:close/>
                      <a:moveTo>
                        <a:pt x="33" y="10"/>
                      </a:moveTo>
                      <a:cubicBezTo>
                        <a:pt x="33" y="10"/>
                        <a:pt x="33" y="10"/>
                        <a:pt x="33" y="11"/>
                      </a:cubicBezTo>
                      <a:cubicBezTo>
                        <a:pt x="33" y="11"/>
                        <a:pt x="33" y="11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lose/>
                      <a:moveTo>
                        <a:pt x="33" y="9"/>
                      </a:moveTo>
                      <a:cubicBezTo>
                        <a:pt x="33" y="9"/>
                        <a:pt x="33" y="9"/>
                        <a:pt x="33" y="8"/>
                      </a:cubicBezTo>
                      <a:cubicBezTo>
                        <a:pt x="34" y="9"/>
                        <a:pt x="34" y="9"/>
                        <a:pt x="33" y="9"/>
                      </a:cubicBezTo>
                      <a:close/>
                      <a:moveTo>
                        <a:pt x="34" y="12"/>
                      </a:move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34" y="13"/>
                        <a:pt x="34" y="13"/>
                        <a:pt x="34" y="12"/>
                      </a:cubicBezTo>
                      <a:close/>
                      <a:moveTo>
                        <a:pt x="34" y="40"/>
                      </a:moveTo>
                      <a:cubicBezTo>
                        <a:pt x="34" y="40"/>
                        <a:pt x="34" y="40"/>
                        <a:pt x="34" y="40"/>
                      </a:cubicBezTo>
                      <a:cubicBezTo>
                        <a:pt x="34" y="40"/>
                        <a:pt x="34" y="40"/>
                        <a:pt x="34" y="40"/>
                      </a:cubicBezTo>
                      <a:cubicBezTo>
                        <a:pt x="34" y="40"/>
                        <a:pt x="34" y="39"/>
                        <a:pt x="34" y="40"/>
                      </a:cubicBezTo>
                      <a:close/>
                      <a:moveTo>
                        <a:pt x="34" y="12"/>
                      </a:moveTo>
                      <a:cubicBezTo>
                        <a:pt x="34" y="12"/>
                        <a:pt x="34" y="12"/>
                        <a:pt x="34" y="11"/>
                      </a:cubicBezTo>
                      <a:cubicBezTo>
                        <a:pt x="34" y="12"/>
                        <a:pt x="35" y="12"/>
                        <a:pt x="34" y="12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lose/>
                      <a:moveTo>
                        <a:pt x="35" y="21"/>
                      </a:moveTo>
                      <a:cubicBezTo>
                        <a:pt x="35" y="21"/>
                        <a:pt x="35" y="21"/>
                        <a:pt x="35" y="22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35" y="22"/>
                        <a:pt x="35" y="22"/>
                        <a:pt x="35" y="21"/>
                      </a:cubicBezTo>
                      <a:close/>
                      <a:moveTo>
                        <a:pt x="35" y="23"/>
                      </a:move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lose/>
                      <a:moveTo>
                        <a:pt x="34" y="8"/>
                      </a:move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8"/>
                        <a:pt x="35" y="8"/>
                        <a:pt x="34" y="8"/>
                      </a:cubicBezTo>
                      <a:close/>
                      <a:moveTo>
                        <a:pt x="35" y="6"/>
                      </a:moveTo>
                      <a:cubicBezTo>
                        <a:pt x="35" y="5"/>
                        <a:pt x="35" y="5"/>
                        <a:pt x="34" y="5"/>
                      </a:cubicBezTo>
                      <a:cubicBezTo>
                        <a:pt x="34" y="4"/>
                        <a:pt x="36" y="5"/>
                        <a:pt x="35" y="6"/>
                      </a:cubicBezTo>
                      <a:close/>
                      <a:moveTo>
                        <a:pt x="36" y="7"/>
                      </a:moveTo>
                      <a:cubicBezTo>
                        <a:pt x="36" y="8"/>
                        <a:pt x="36" y="8"/>
                        <a:pt x="36" y="9"/>
                      </a:cubicBezTo>
                      <a:cubicBezTo>
                        <a:pt x="35" y="9"/>
                        <a:pt x="35" y="8"/>
                        <a:pt x="35" y="8"/>
                      </a:cubicBezTo>
                      <a:cubicBezTo>
                        <a:pt x="35" y="8"/>
                        <a:pt x="35" y="7"/>
                        <a:pt x="36" y="7"/>
                      </a:cubicBezTo>
                      <a:close/>
                      <a:moveTo>
                        <a:pt x="36" y="29"/>
                      </a:moveTo>
                      <a:cubicBezTo>
                        <a:pt x="36" y="29"/>
                        <a:pt x="36" y="29"/>
                        <a:pt x="36" y="28"/>
                      </a:cubicBezTo>
                      <a:cubicBezTo>
                        <a:pt x="36" y="28"/>
                        <a:pt x="36" y="28"/>
                        <a:pt x="36" y="28"/>
                      </a:cubicBezTo>
                      <a:cubicBezTo>
                        <a:pt x="36" y="28"/>
                        <a:pt x="36" y="29"/>
                        <a:pt x="36" y="29"/>
                      </a:cubicBezTo>
                      <a:close/>
                      <a:moveTo>
                        <a:pt x="36" y="30"/>
                      </a:moveTo>
                      <a:cubicBezTo>
                        <a:pt x="36" y="30"/>
                        <a:pt x="36" y="31"/>
                        <a:pt x="35" y="31"/>
                      </a:cubicBezTo>
                      <a:cubicBezTo>
                        <a:pt x="35" y="31"/>
                        <a:pt x="35" y="30"/>
                        <a:pt x="35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lose/>
                      <a:moveTo>
                        <a:pt x="36" y="37"/>
                      </a:moveTo>
                      <a:cubicBezTo>
                        <a:pt x="35" y="37"/>
                        <a:pt x="35" y="37"/>
                        <a:pt x="35" y="37"/>
                      </a:cubicBezTo>
                      <a:cubicBezTo>
                        <a:pt x="35" y="37"/>
                        <a:pt x="34" y="37"/>
                        <a:pt x="34" y="37"/>
                      </a:cubicBezTo>
                      <a:cubicBezTo>
                        <a:pt x="35" y="36"/>
                        <a:pt x="36" y="36"/>
                        <a:pt x="36" y="35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4" y="35"/>
                        <a:pt x="36" y="35"/>
                        <a:pt x="36" y="35"/>
                      </a:cubicBezTo>
                      <a:cubicBezTo>
                        <a:pt x="36" y="35"/>
                        <a:pt x="36" y="36"/>
                        <a:pt x="36" y="37"/>
                      </a:cubicBezTo>
                      <a:close/>
                      <a:moveTo>
                        <a:pt x="34" y="39"/>
                      </a:moveTo>
                      <a:cubicBezTo>
                        <a:pt x="34" y="38"/>
                        <a:pt x="34" y="38"/>
                        <a:pt x="35" y="37"/>
                      </a:cubicBezTo>
                      <a:cubicBezTo>
                        <a:pt x="35" y="38"/>
                        <a:pt x="35" y="38"/>
                        <a:pt x="34" y="39"/>
                      </a:cubicBezTo>
                      <a:close/>
                      <a:moveTo>
                        <a:pt x="34" y="41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lose/>
                      <a:moveTo>
                        <a:pt x="33" y="38"/>
                      </a:moveTo>
                      <a:cubicBezTo>
                        <a:pt x="34" y="38"/>
                        <a:pt x="34" y="40"/>
                        <a:pt x="33" y="40"/>
                      </a:cubicBezTo>
                      <a:cubicBezTo>
                        <a:pt x="33" y="39"/>
                        <a:pt x="33" y="38"/>
                        <a:pt x="33" y="38"/>
                      </a:cubicBezTo>
                      <a:close/>
                      <a:moveTo>
                        <a:pt x="33" y="35"/>
                      </a:moveTo>
                      <a:cubicBezTo>
                        <a:pt x="33" y="35"/>
                        <a:pt x="33" y="35"/>
                        <a:pt x="33" y="35"/>
                      </a:cubicBezTo>
                      <a:cubicBezTo>
                        <a:pt x="33" y="35"/>
                        <a:pt x="33" y="35"/>
                        <a:pt x="33" y="35"/>
                      </a:cubicBezTo>
                      <a:close/>
                      <a:moveTo>
                        <a:pt x="31" y="43"/>
                      </a:moveTo>
                      <a:cubicBezTo>
                        <a:pt x="31" y="42"/>
                        <a:pt x="31" y="42"/>
                        <a:pt x="32" y="42"/>
                      </a:cubicBezTo>
                      <a:cubicBezTo>
                        <a:pt x="32" y="43"/>
                        <a:pt x="31" y="43"/>
                        <a:pt x="31" y="43"/>
                      </a:cubicBezTo>
                      <a:close/>
                      <a:moveTo>
                        <a:pt x="31" y="41"/>
                      </a:moveTo>
                      <a:cubicBezTo>
                        <a:pt x="31" y="41"/>
                        <a:pt x="31" y="41"/>
                        <a:pt x="31" y="41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31" y="41"/>
                        <a:pt x="31" y="41"/>
                        <a:pt x="31" y="41"/>
                      </a:cubicBezTo>
                      <a:close/>
                      <a:moveTo>
                        <a:pt x="31" y="39"/>
                      </a:moveTo>
                      <a:cubicBezTo>
                        <a:pt x="31" y="38"/>
                        <a:pt x="31" y="38"/>
                        <a:pt x="32" y="38"/>
                      </a:cubicBezTo>
                      <a:cubicBezTo>
                        <a:pt x="32" y="38"/>
                        <a:pt x="32" y="38"/>
                        <a:pt x="32" y="39"/>
                      </a:cubicBezTo>
                      <a:cubicBezTo>
                        <a:pt x="32" y="38"/>
                        <a:pt x="33" y="38"/>
                        <a:pt x="33" y="39"/>
                      </a:cubicBezTo>
                      <a:cubicBezTo>
                        <a:pt x="32" y="39"/>
                        <a:pt x="31" y="39"/>
                        <a:pt x="31" y="39"/>
                      </a:cubicBezTo>
                      <a:close/>
                      <a:moveTo>
                        <a:pt x="30" y="39"/>
                      </a:moveTo>
                      <a:cubicBezTo>
                        <a:pt x="30" y="39"/>
                        <a:pt x="30" y="38"/>
                        <a:pt x="30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1" y="39"/>
                        <a:pt x="31" y="38"/>
                        <a:pt x="30" y="39"/>
                      </a:cubicBezTo>
                      <a:close/>
                      <a:moveTo>
                        <a:pt x="30" y="42"/>
                      </a:moveTo>
                      <a:cubicBezTo>
                        <a:pt x="30" y="42"/>
                        <a:pt x="31" y="41"/>
                        <a:pt x="31" y="42"/>
                      </a:cubicBezTo>
                      <a:cubicBezTo>
                        <a:pt x="30" y="42"/>
                        <a:pt x="30" y="42"/>
                        <a:pt x="30" y="42"/>
                      </a:cubicBezTo>
                      <a:close/>
                      <a:moveTo>
                        <a:pt x="29" y="40"/>
                      </a:moveTo>
                      <a:cubicBezTo>
                        <a:pt x="29" y="40"/>
                        <a:pt x="29" y="40"/>
                        <a:pt x="30" y="40"/>
                      </a:cubicBezTo>
                      <a:cubicBezTo>
                        <a:pt x="30" y="40"/>
                        <a:pt x="30" y="40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lose/>
                      <a:moveTo>
                        <a:pt x="29" y="6"/>
                      </a:moveTo>
                      <a:cubicBezTo>
                        <a:pt x="29" y="6"/>
                        <a:pt x="29" y="6"/>
                        <a:pt x="29" y="6"/>
                      </a:cubicBezTo>
                      <a:cubicBezTo>
                        <a:pt x="29" y="7"/>
                        <a:pt x="29" y="7"/>
                        <a:pt x="29" y="6"/>
                      </a:cubicBezTo>
                      <a:close/>
                      <a:moveTo>
                        <a:pt x="28" y="44"/>
                      </a:moveTo>
                      <a:cubicBezTo>
                        <a:pt x="28" y="43"/>
                        <a:pt x="29" y="43"/>
                        <a:pt x="29" y="44"/>
                      </a:cubicBezTo>
                      <a:cubicBezTo>
                        <a:pt x="29" y="44"/>
                        <a:pt x="28" y="44"/>
                        <a:pt x="28" y="44"/>
                      </a:cubicBezTo>
                      <a:close/>
                      <a:moveTo>
                        <a:pt x="21" y="45"/>
                      </a:moveTo>
                      <a:cubicBezTo>
                        <a:pt x="21" y="45"/>
                        <a:pt x="21" y="45"/>
                        <a:pt x="21" y="46"/>
                      </a:cubicBezTo>
                      <a:cubicBezTo>
                        <a:pt x="21" y="46"/>
                        <a:pt x="21" y="45"/>
                        <a:pt x="21" y="45"/>
                      </a:cubicBezTo>
                      <a:close/>
                      <a:moveTo>
                        <a:pt x="20" y="46"/>
                      </a:move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lose/>
                      <a:moveTo>
                        <a:pt x="13" y="49"/>
                      </a:moveTo>
                      <a:cubicBezTo>
                        <a:pt x="13" y="48"/>
                        <a:pt x="13" y="49"/>
                        <a:pt x="13" y="49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lose/>
                      <a:moveTo>
                        <a:pt x="11" y="45"/>
                      </a:moveTo>
                      <a:cubicBezTo>
                        <a:pt x="11" y="44"/>
                        <a:pt x="12" y="45"/>
                        <a:pt x="13" y="44"/>
                      </a:cubicBezTo>
                      <a:cubicBezTo>
                        <a:pt x="13" y="44"/>
                        <a:pt x="13" y="43"/>
                        <a:pt x="13" y="43"/>
                      </a:cubicBezTo>
                      <a:cubicBezTo>
                        <a:pt x="14" y="43"/>
                        <a:pt x="14" y="44"/>
                        <a:pt x="14" y="44"/>
                      </a:cubicBezTo>
                      <a:cubicBezTo>
                        <a:pt x="16" y="43"/>
                        <a:pt x="17" y="42"/>
                        <a:pt x="18" y="41"/>
                      </a:cubicBezTo>
                      <a:cubicBezTo>
                        <a:pt x="18" y="41"/>
                        <a:pt x="18" y="42"/>
                        <a:pt x="18" y="42"/>
                      </a:cubicBezTo>
                      <a:cubicBezTo>
                        <a:pt x="21" y="40"/>
                        <a:pt x="25" y="39"/>
                        <a:pt x="28" y="37"/>
                      </a:cubicBezTo>
                      <a:cubicBezTo>
                        <a:pt x="28" y="37"/>
                        <a:pt x="28" y="37"/>
                        <a:pt x="29" y="37"/>
                      </a:cubicBezTo>
                      <a:cubicBezTo>
                        <a:pt x="29" y="38"/>
                        <a:pt x="29" y="39"/>
                        <a:pt x="28" y="40"/>
                      </a:cubicBezTo>
                      <a:cubicBezTo>
                        <a:pt x="25" y="41"/>
                        <a:pt x="22" y="43"/>
                        <a:pt x="19" y="44"/>
                      </a:cubicBezTo>
                      <a:cubicBezTo>
                        <a:pt x="18" y="44"/>
                        <a:pt x="17" y="45"/>
                        <a:pt x="16" y="46"/>
                      </a:cubicBezTo>
                      <a:cubicBezTo>
                        <a:pt x="15" y="46"/>
                        <a:pt x="13" y="47"/>
                        <a:pt x="13" y="47"/>
                      </a:cubicBezTo>
                      <a:cubicBezTo>
                        <a:pt x="12" y="47"/>
                        <a:pt x="11" y="48"/>
                        <a:pt x="11" y="48"/>
                      </a:cubicBezTo>
                      <a:cubicBezTo>
                        <a:pt x="11" y="47"/>
                        <a:pt x="11" y="46"/>
                        <a:pt x="11" y="45"/>
                      </a:cubicBezTo>
                      <a:close/>
                      <a:moveTo>
                        <a:pt x="9" y="12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10" y="12"/>
                        <a:pt x="9" y="12"/>
                      </a:cubicBezTo>
                      <a:cubicBezTo>
                        <a:pt x="9" y="13"/>
                        <a:pt x="9" y="12"/>
                        <a:pt x="9" y="12"/>
                      </a:cubicBezTo>
                      <a:close/>
                      <a:moveTo>
                        <a:pt x="8" y="51"/>
                      </a:moveTo>
                      <a:cubicBezTo>
                        <a:pt x="8" y="51"/>
                        <a:pt x="9" y="51"/>
                        <a:pt x="9" y="50"/>
                      </a:cubicBezTo>
                      <a:cubicBezTo>
                        <a:pt x="9" y="51"/>
                        <a:pt x="9" y="51"/>
                        <a:pt x="9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lose/>
                      <a:moveTo>
                        <a:pt x="6" y="47"/>
                      </a:moveTo>
                      <a:cubicBezTo>
                        <a:pt x="6" y="47"/>
                        <a:pt x="6" y="46"/>
                        <a:pt x="6" y="46"/>
                      </a:cubicBezTo>
                      <a:cubicBezTo>
                        <a:pt x="6" y="47"/>
                        <a:pt x="6" y="47"/>
                        <a:pt x="6" y="47"/>
                      </a:cubicBezTo>
                      <a:cubicBezTo>
                        <a:pt x="6" y="47"/>
                        <a:pt x="6" y="47"/>
                        <a:pt x="6" y="47"/>
                      </a:cubicBezTo>
                      <a:close/>
                      <a:moveTo>
                        <a:pt x="4" y="17"/>
                      </a:move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7"/>
                        <a:pt x="4" y="17"/>
                        <a:pt x="4" y="17"/>
                      </a:cubicBezTo>
                      <a:close/>
                      <a:moveTo>
                        <a:pt x="5" y="14"/>
                      </a:moveTo>
                      <a:cubicBezTo>
                        <a:pt x="5" y="14"/>
                        <a:pt x="5" y="14"/>
                        <a:pt x="4" y="15"/>
                      </a:cubicBezTo>
                      <a:cubicBezTo>
                        <a:pt x="4" y="14"/>
                        <a:pt x="4" y="14"/>
                        <a:pt x="5" y="14"/>
                      </a:cubicBezTo>
                      <a:close/>
                      <a:moveTo>
                        <a:pt x="5" y="16"/>
                      </a:moveTo>
                      <a:cubicBezTo>
                        <a:pt x="5" y="16"/>
                        <a:pt x="5" y="16"/>
                        <a:pt x="5" y="17"/>
                      </a:cubicBezTo>
                      <a:cubicBezTo>
                        <a:pt x="4" y="17"/>
                        <a:pt x="4" y="16"/>
                        <a:pt x="4" y="15"/>
                      </a:cubicBezTo>
                      <a:cubicBezTo>
                        <a:pt x="4" y="15"/>
                        <a:pt x="4" y="16"/>
                        <a:pt x="5" y="16"/>
                      </a:cubicBezTo>
                      <a:close/>
                      <a:moveTo>
                        <a:pt x="4" y="53"/>
                      </a:moveTo>
                      <a:cubicBezTo>
                        <a:pt x="4" y="52"/>
                        <a:pt x="4" y="52"/>
                        <a:pt x="5" y="52"/>
                      </a:cubicBezTo>
                      <a:cubicBezTo>
                        <a:pt x="5" y="52"/>
                        <a:pt x="5" y="53"/>
                        <a:pt x="4" y="53"/>
                      </a:cubicBezTo>
                      <a:close/>
                      <a:moveTo>
                        <a:pt x="4" y="50"/>
                      </a:move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1"/>
                        <a:pt x="4" y="51"/>
                        <a:pt x="4" y="51"/>
                      </a:cubicBezTo>
                      <a:cubicBezTo>
                        <a:pt x="4" y="51"/>
                        <a:pt x="4" y="51"/>
                        <a:pt x="4" y="50"/>
                      </a:cubicBezTo>
                      <a:close/>
                      <a:moveTo>
                        <a:pt x="4" y="48"/>
                      </a:moveTo>
                      <a:cubicBezTo>
                        <a:pt x="4" y="48"/>
                        <a:pt x="4" y="48"/>
                        <a:pt x="4" y="48"/>
                      </a:cubicBezTo>
                      <a:cubicBezTo>
                        <a:pt x="4" y="48"/>
                        <a:pt x="4" y="48"/>
                        <a:pt x="4" y="48"/>
                      </a:cubicBezTo>
                      <a:cubicBezTo>
                        <a:pt x="4" y="48"/>
                        <a:pt x="4" y="48"/>
                        <a:pt x="4" y="48"/>
                      </a:cubicBezTo>
                      <a:close/>
                      <a:moveTo>
                        <a:pt x="3" y="26"/>
                      </a:move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3" y="26"/>
                        <a:pt x="3" y="27"/>
                        <a:pt x="3" y="27"/>
                      </a:cubicBezTo>
                      <a:cubicBezTo>
                        <a:pt x="3" y="28"/>
                        <a:pt x="3" y="27"/>
                        <a:pt x="3" y="26"/>
                      </a:cubicBezTo>
                      <a:close/>
                      <a:moveTo>
                        <a:pt x="2" y="22"/>
                      </a:moveTo>
                      <a:cubicBezTo>
                        <a:pt x="3" y="22"/>
                        <a:pt x="3" y="22"/>
                        <a:pt x="3" y="23"/>
                      </a:cubicBezTo>
                      <a:cubicBezTo>
                        <a:pt x="3" y="23"/>
                        <a:pt x="2" y="23"/>
                        <a:pt x="2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  <p:grpSp>
            <p:nvGrpSpPr>
              <p:cNvPr id="18" name="Group 29"/>
              <p:cNvGrpSpPr>
                <a:grpSpLocks/>
              </p:cNvGrpSpPr>
              <p:nvPr/>
            </p:nvGrpSpPr>
            <p:grpSpPr bwMode="auto">
              <a:xfrm>
                <a:off x="5030" y="0"/>
                <a:ext cx="644" cy="743"/>
                <a:chOff x="0" y="0"/>
                <a:chExt cx="755" cy="871"/>
              </a:xfrm>
            </p:grpSpPr>
            <p:grpSp>
              <p:nvGrpSpPr>
                <p:cNvPr id="71" name="Group 30"/>
                <p:cNvGrpSpPr>
                  <a:grpSpLocks/>
                </p:cNvGrpSpPr>
                <p:nvPr/>
              </p:nvGrpSpPr>
              <p:grpSpPr bwMode="auto">
                <a:xfrm>
                  <a:off x="6" y="10"/>
                  <a:ext cx="749" cy="861"/>
                  <a:chOff x="0" y="0"/>
                  <a:chExt cx="749" cy="861"/>
                </a:xfrm>
              </p:grpSpPr>
              <p:sp>
                <p:nvSpPr>
                  <p:cNvPr id="77" name="未知"/>
                  <p:cNvSpPr>
                    <a:spLocks/>
                  </p:cNvSpPr>
                  <p:nvPr/>
                </p:nvSpPr>
                <p:spPr bwMode="auto">
                  <a:xfrm>
                    <a:off x="4" y="1"/>
                    <a:ext cx="318" cy="738"/>
                  </a:xfrm>
                  <a:custGeom>
                    <a:avLst/>
                    <a:gdLst>
                      <a:gd name="T0" fmla="*/ 0 w 318"/>
                      <a:gd name="T1" fmla="*/ 148 h 738"/>
                      <a:gd name="T2" fmla="*/ 315 w 318"/>
                      <a:gd name="T3" fmla="*/ 0 h 738"/>
                      <a:gd name="T4" fmla="*/ 318 w 318"/>
                      <a:gd name="T5" fmla="*/ 738 h 738"/>
                      <a:gd name="T6" fmla="*/ 33 w 318"/>
                      <a:gd name="T7" fmla="*/ 194 h 738"/>
                      <a:gd name="T8" fmla="*/ 0 w 318"/>
                      <a:gd name="T9" fmla="*/ 148 h 7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"/>
                      <a:gd name="T16" fmla="*/ 0 h 738"/>
                      <a:gd name="T17" fmla="*/ 318 w 318"/>
                      <a:gd name="T18" fmla="*/ 738 h 7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" h="738">
                        <a:moveTo>
                          <a:pt x="0" y="148"/>
                        </a:moveTo>
                        <a:lnTo>
                          <a:pt x="315" y="0"/>
                        </a:lnTo>
                        <a:lnTo>
                          <a:pt x="318" y="738"/>
                        </a:lnTo>
                        <a:lnTo>
                          <a:pt x="33" y="194"/>
                        </a:lnTo>
                        <a:lnTo>
                          <a:pt x="0" y="148"/>
                        </a:lnTo>
                        <a:close/>
                      </a:path>
                    </a:pathLst>
                  </a:custGeom>
                  <a:solidFill>
                    <a:srgbClr val="866F46"/>
                  </a:solidFill>
                  <a:ln w="8001">
                    <a:solidFill>
                      <a:srgbClr val="B09668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ea typeface="宋体" pitchFamily="2" charset="-122"/>
                    </a:endParaRPr>
                  </a:p>
                </p:txBody>
              </p:sp>
              <p:sp>
                <p:nvSpPr>
                  <p:cNvPr id="78" name="未知"/>
                  <p:cNvSpPr>
                    <a:spLocks/>
                  </p:cNvSpPr>
                  <p:nvPr/>
                </p:nvSpPr>
                <p:spPr bwMode="auto">
                  <a:xfrm>
                    <a:off x="318" y="0"/>
                    <a:ext cx="431" cy="613"/>
                  </a:xfrm>
                  <a:custGeom>
                    <a:avLst/>
                    <a:gdLst>
                      <a:gd name="T0" fmla="*/ 4 w 431"/>
                      <a:gd name="T1" fmla="*/ 0 h 613"/>
                      <a:gd name="T2" fmla="*/ 431 w 431"/>
                      <a:gd name="T3" fmla="*/ 73 h 613"/>
                      <a:gd name="T4" fmla="*/ 363 w 431"/>
                      <a:gd name="T5" fmla="*/ 613 h 613"/>
                      <a:gd name="T6" fmla="*/ 0 w 431"/>
                      <a:gd name="T7" fmla="*/ 476 h 613"/>
                      <a:gd name="T8" fmla="*/ 4 w 431"/>
                      <a:gd name="T9" fmla="*/ 0 h 6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1"/>
                      <a:gd name="T16" fmla="*/ 0 h 613"/>
                      <a:gd name="T17" fmla="*/ 431 w 431"/>
                      <a:gd name="T18" fmla="*/ 613 h 6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1" h="613">
                        <a:moveTo>
                          <a:pt x="4" y="0"/>
                        </a:moveTo>
                        <a:lnTo>
                          <a:pt x="431" y="73"/>
                        </a:lnTo>
                        <a:lnTo>
                          <a:pt x="363" y="613"/>
                        </a:lnTo>
                        <a:lnTo>
                          <a:pt x="0" y="476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866F46"/>
                  </a:solidFill>
                  <a:ln w="8001">
                    <a:solidFill>
                      <a:srgbClr val="B09668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ea typeface="宋体" pitchFamily="2" charset="-122"/>
                    </a:endParaRPr>
                  </a:p>
                </p:txBody>
              </p:sp>
              <p:grpSp>
                <p:nvGrpSpPr>
                  <p:cNvPr id="79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0" y="72"/>
                    <a:ext cx="749" cy="789"/>
                    <a:chOff x="0" y="0"/>
                    <a:chExt cx="749" cy="789"/>
                  </a:xfrm>
                </p:grpSpPr>
                <p:sp>
                  <p:nvSpPr>
                    <p:cNvPr id="80" name="未知"/>
                    <p:cNvSpPr>
                      <a:spLocks/>
                    </p:cNvSpPr>
                    <p:nvPr/>
                  </p:nvSpPr>
                  <p:spPr bwMode="auto">
                    <a:xfrm>
                      <a:off x="452" y="0"/>
                      <a:ext cx="297" cy="789"/>
                    </a:xfrm>
                    <a:custGeom>
                      <a:avLst/>
                      <a:gdLst>
                        <a:gd name="T0" fmla="*/ 246 w 269"/>
                        <a:gd name="T1" fmla="*/ 509 h 718"/>
                        <a:gd name="T2" fmla="*/ 0 w 269"/>
                        <a:gd name="T3" fmla="*/ 789 h 718"/>
                        <a:gd name="T4" fmla="*/ 28 w 269"/>
                        <a:gd name="T5" fmla="*/ 210 h 718"/>
                        <a:gd name="T6" fmla="*/ 297 w 269"/>
                        <a:gd name="T7" fmla="*/ 0 h 718"/>
                        <a:gd name="T8" fmla="*/ 246 w 269"/>
                        <a:gd name="T9" fmla="*/ 509 h 71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9"/>
                        <a:gd name="T16" fmla="*/ 0 h 718"/>
                        <a:gd name="T17" fmla="*/ 269 w 269"/>
                        <a:gd name="T18" fmla="*/ 718 h 71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9" h="718">
                          <a:moveTo>
                            <a:pt x="223" y="463"/>
                          </a:moveTo>
                          <a:lnTo>
                            <a:pt x="0" y="718"/>
                          </a:lnTo>
                          <a:lnTo>
                            <a:pt x="25" y="191"/>
                          </a:lnTo>
                          <a:lnTo>
                            <a:pt x="269" y="0"/>
                          </a:lnTo>
                          <a:lnTo>
                            <a:pt x="223" y="463"/>
                          </a:lnTo>
                          <a:close/>
                        </a:path>
                      </a:pathLst>
                    </a:custGeom>
                    <a:solidFill>
                      <a:srgbClr val="B9A279"/>
                    </a:solidFill>
                    <a:ln w="8001">
                      <a:solidFill>
                        <a:srgbClr val="A88B58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1" name="未知"/>
                    <p:cNvSpPr>
                      <a:spLocks/>
                    </p:cNvSpPr>
                    <p:nvPr/>
                  </p:nvSpPr>
                  <p:spPr bwMode="auto">
                    <a:xfrm>
                      <a:off x="0" y="80"/>
                      <a:ext cx="480" cy="709"/>
                    </a:xfrm>
                    <a:custGeom>
                      <a:avLst/>
                      <a:gdLst>
                        <a:gd name="T0" fmla="*/ 40 w 437"/>
                        <a:gd name="T1" fmla="*/ 522 h 646"/>
                        <a:gd name="T2" fmla="*/ 0 w 437"/>
                        <a:gd name="T3" fmla="*/ 0 h 646"/>
                        <a:gd name="T4" fmla="*/ 480 w 437"/>
                        <a:gd name="T5" fmla="*/ 131 h 646"/>
                        <a:gd name="T6" fmla="*/ 453 w 437"/>
                        <a:gd name="T7" fmla="*/ 709 h 646"/>
                        <a:gd name="T8" fmla="*/ 40 w 437"/>
                        <a:gd name="T9" fmla="*/ 522 h 6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37"/>
                        <a:gd name="T16" fmla="*/ 0 h 646"/>
                        <a:gd name="T17" fmla="*/ 437 w 437"/>
                        <a:gd name="T18" fmla="*/ 646 h 6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37" h="646">
                          <a:moveTo>
                            <a:pt x="36" y="476"/>
                          </a:moveTo>
                          <a:lnTo>
                            <a:pt x="0" y="0"/>
                          </a:lnTo>
                          <a:lnTo>
                            <a:pt x="437" y="119"/>
                          </a:lnTo>
                          <a:lnTo>
                            <a:pt x="412" y="646"/>
                          </a:lnTo>
                          <a:lnTo>
                            <a:pt x="36" y="476"/>
                          </a:lnTo>
                          <a:close/>
                        </a:path>
                      </a:pathLst>
                    </a:custGeom>
                    <a:solidFill>
                      <a:srgbClr val="C3AD88"/>
                    </a:solidFill>
                    <a:ln w="8001">
                      <a:solidFill>
                        <a:srgbClr val="B09668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2" name="未知"/>
                    <p:cNvSpPr>
                      <a:spLocks noEditPoints="1" noChangeArrowheads="1"/>
                    </p:cNvSpPr>
                    <p:nvPr/>
                  </p:nvSpPr>
                  <p:spPr bwMode="auto">
                    <a:xfrm>
                      <a:off x="349" y="633"/>
                      <a:ext cx="77" cy="117"/>
                    </a:xfrm>
                    <a:custGeom>
                      <a:avLst/>
                      <a:gdLst>
                        <a:gd name="T0" fmla="*/ 4 w 37"/>
                        <a:gd name="T1" fmla="*/ 0 h 56"/>
                        <a:gd name="T2" fmla="*/ 0 w 37"/>
                        <a:gd name="T3" fmla="*/ 56 h 56"/>
                        <a:gd name="T4" fmla="*/ 35 w 37"/>
                        <a:gd name="T5" fmla="*/ 102 h 56"/>
                        <a:gd name="T6" fmla="*/ 40 w 37"/>
                        <a:gd name="T7" fmla="*/ 98 h 56"/>
                        <a:gd name="T8" fmla="*/ 54 w 37"/>
                        <a:gd name="T9" fmla="*/ 109 h 56"/>
                        <a:gd name="T10" fmla="*/ 65 w 37"/>
                        <a:gd name="T11" fmla="*/ 113 h 56"/>
                        <a:gd name="T12" fmla="*/ 77 w 37"/>
                        <a:gd name="T13" fmla="*/ 56 h 56"/>
                        <a:gd name="T14" fmla="*/ 54 w 37"/>
                        <a:gd name="T15" fmla="*/ 29 h 56"/>
                        <a:gd name="T16" fmla="*/ 46 w 37"/>
                        <a:gd name="T17" fmla="*/ 50 h 56"/>
                        <a:gd name="T18" fmla="*/ 50 w 37"/>
                        <a:gd name="T19" fmla="*/ 29 h 56"/>
                        <a:gd name="T20" fmla="*/ 46 w 37"/>
                        <a:gd name="T21" fmla="*/ 56 h 56"/>
                        <a:gd name="T22" fmla="*/ 40 w 37"/>
                        <a:gd name="T23" fmla="*/ 38 h 56"/>
                        <a:gd name="T24" fmla="*/ 35 w 37"/>
                        <a:gd name="T25" fmla="*/ 23 h 56"/>
                        <a:gd name="T26" fmla="*/ 35 w 37"/>
                        <a:gd name="T27" fmla="*/ 36 h 56"/>
                        <a:gd name="T28" fmla="*/ 25 w 37"/>
                        <a:gd name="T29" fmla="*/ 61 h 56"/>
                        <a:gd name="T30" fmla="*/ 19 w 37"/>
                        <a:gd name="T31" fmla="*/ 73 h 56"/>
                        <a:gd name="T32" fmla="*/ 19 w 37"/>
                        <a:gd name="T33" fmla="*/ 13 h 56"/>
                        <a:gd name="T34" fmla="*/ 10 w 37"/>
                        <a:gd name="T35" fmla="*/ 50 h 56"/>
                        <a:gd name="T36" fmla="*/ 10 w 37"/>
                        <a:gd name="T37" fmla="*/ 63 h 56"/>
                        <a:gd name="T38" fmla="*/ 8 w 37"/>
                        <a:gd name="T39" fmla="*/ 19 h 56"/>
                        <a:gd name="T40" fmla="*/ 8 w 37"/>
                        <a:gd name="T41" fmla="*/ 29 h 56"/>
                        <a:gd name="T42" fmla="*/ 6 w 37"/>
                        <a:gd name="T43" fmla="*/ 27 h 56"/>
                        <a:gd name="T44" fmla="*/ 4 w 37"/>
                        <a:gd name="T45" fmla="*/ 46 h 56"/>
                        <a:gd name="T46" fmla="*/ 6 w 37"/>
                        <a:gd name="T47" fmla="*/ 48 h 56"/>
                        <a:gd name="T48" fmla="*/ 6 w 37"/>
                        <a:gd name="T49" fmla="*/ 19 h 56"/>
                        <a:gd name="T50" fmla="*/ 4 w 37"/>
                        <a:gd name="T51" fmla="*/ 19 h 56"/>
                        <a:gd name="T52" fmla="*/ 4 w 37"/>
                        <a:gd name="T53" fmla="*/ 61 h 56"/>
                        <a:gd name="T54" fmla="*/ 4 w 37"/>
                        <a:gd name="T55" fmla="*/ 65 h 56"/>
                        <a:gd name="T56" fmla="*/ 6 w 37"/>
                        <a:gd name="T57" fmla="*/ 79 h 56"/>
                        <a:gd name="T58" fmla="*/ 6 w 37"/>
                        <a:gd name="T59" fmla="*/ 79 h 56"/>
                        <a:gd name="T60" fmla="*/ 8 w 37"/>
                        <a:gd name="T61" fmla="*/ 84 h 56"/>
                        <a:gd name="T62" fmla="*/ 8 w 37"/>
                        <a:gd name="T63" fmla="*/ 73 h 56"/>
                        <a:gd name="T64" fmla="*/ 12 w 37"/>
                        <a:gd name="T65" fmla="*/ 86 h 56"/>
                        <a:gd name="T66" fmla="*/ 12 w 37"/>
                        <a:gd name="T67" fmla="*/ 79 h 56"/>
                        <a:gd name="T68" fmla="*/ 15 w 37"/>
                        <a:gd name="T69" fmla="*/ 81 h 56"/>
                        <a:gd name="T70" fmla="*/ 15 w 37"/>
                        <a:gd name="T71" fmla="*/ 88 h 56"/>
                        <a:gd name="T72" fmla="*/ 17 w 37"/>
                        <a:gd name="T73" fmla="*/ 15 h 56"/>
                        <a:gd name="T74" fmla="*/ 19 w 37"/>
                        <a:gd name="T75" fmla="*/ 92 h 56"/>
                        <a:gd name="T76" fmla="*/ 35 w 37"/>
                        <a:gd name="T77" fmla="*/ 96 h 56"/>
                        <a:gd name="T78" fmla="*/ 50 w 37"/>
                        <a:gd name="T79" fmla="*/ 104 h 56"/>
                        <a:gd name="T80" fmla="*/ 19 w 37"/>
                        <a:gd name="T81" fmla="*/ 86 h 56"/>
                        <a:gd name="T82" fmla="*/ 48 w 37"/>
                        <a:gd name="T83" fmla="*/ 92 h 56"/>
                        <a:gd name="T84" fmla="*/ 58 w 37"/>
                        <a:gd name="T85" fmla="*/ 27 h 56"/>
                        <a:gd name="T86" fmla="*/ 60 w 37"/>
                        <a:gd name="T87" fmla="*/ 109 h 56"/>
                        <a:gd name="T88" fmla="*/ 65 w 37"/>
                        <a:gd name="T89" fmla="*/ 98 h 56"/>
                        <a:gd name="T90" fmla="*/ 71 w 37"/>
                        <a:gd name="T91" fmla="*/ 38 h 56"/>
                        <a:gd name="T92" fmla="*/ 69 w 37"/>
                        <a:gd name="T93" fmla="*/ 33 h 56"/>
                        <a:gd name="T94" fmla="*/ 69 w 37"/>
                        <a:gd name="T95" fmla="*/ 111 h 56"/>
                        <a:gd name="T96" fmla="*/ 69 w 37"/>
                        <a:gd name="T97" fmla="*/ 109 h 56"/>
                        <a:gd name="T98" fmla="*/ 71 w 37"/>
                        <a:gd name="T99" fmla="*/ 58 h 56"/>
                        <a:gd name="T100" fmla="*/ 73 w 37"/>
                        <a:gd name="T101" fmla="*/ 48 h 5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37"/>
                        <a:gd name="T154" fmla="*/ 0 h 56"/>
                        <a:gd name="T155" fmla="*/ 37 w 37"/>
                        <a:gd name="T156" fmla="*/ 56 h 56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37" h="56">
                          <a:moveTo>
                            <a:pt x="37" y="17"/>
                          </a:moveTo>
                          <a:cubicBezTo>
                            <a:pt x="37" y="16"/>
                            <a:pt x="37" y="15"/>
                            <a:pt x="37" y="14"/>
                          </a:cubicBezTo>
                          <a:cubicBezTo>
                            <a:pt x="34" y="14"/>
                            <a:pt x="32" y="12"/>
                            <a:pt x="29" y="11"/>
                          </a:cubicBezTo>
                          <a:cubicBezTo>
                            <a:pt x="29" y="11"/>
                            <a:pt x="29" y="11"/>
                            <a:pt x="28" y="11"/>
                          </a:cubicBezTo>
                          <a:cubicBezTo>
                            <a:pt x="20" y="8"/>
                            <a:pt x="11" y="3"/>
                            <a:pt x="2" y="0"/>
                          </a:cubicBezTo>
                          <a:cubicBezTo>
                            <a:pt x="1" y="3"/>
                            <a:pt x="2" y="5"/>
                            <a:pt x="2" y="8"/>
                          </a:cubicBezTo>
                          <a:cubicBezTo>
                            <a:pt x="1" y="8"/>
                            <a:pt x="1" y="8"/>
                            <a:pt x="1" y="9"/>
                          </a:cubicBezTo>
                          <a:cubicBezTo>
                            <a:pt x="1" y="10"/>
                            <a:pt x="1" y="11"/>
                            <a:pt x="1" y="12"/>
                          </a:cubicBezTo>
                          <a:cubicBezTo>
                            <a:pt x="1" y="13"/>
                            <a:pt x="1" y="14"/>
                            <a:pt x="1" y="15"/>
                          </a:cubicBezTo>
                          <a:cubicBezTo>
                            <a:pt x="1" y="19"/>
                            <a:pt x="1" y="23"/>
                            <a:pt x="0" y="27"/>
                          </a:cubicBezTo>
                          <a:cubicBezTo>
                            <a:pt x="0" y="28"/>
                            <a:pt x="1" y="28"/>
                            <a:pt x="1" y="28"/>
                          </a:cubicBezTo>
                          <a:cubicBezTo>
                            <a:pt x="0" y="33"/>
                            <a:pt x="0" y="37"/>
                            <a:pt x="0" y="41"/>
                          </a:cubicBezTo>
                          <a:cubicBezTo>
                            <a:pt x="4" y="43"/>
                            <a:pt x="8" y="44"/>
                            <a:pt x="11" y="46"/>
                          </a:cubicBezTo>
                          <a:cubicBezTo>
                            <a:pt x="12" y="46"/>
                            <a:pt x="12" y="46"/>
                            <a:pt x="12" y="46"/>
                          </a:cubicBezTo>
                          <a:cubicBezTo>
                            <a:pt x="14" y="47"/>
                            <a:pt x="15" y="48"/>
                            <a:pt x="17" y="49"/>
                          </a:cubicBezTo>
                          <a:cubicBezTo>
                            <a:pt x="17" y="49"/>
                            <a:pt x="17" y="48"/>
                            <a:pt x="17" y="48"/>
                          </a:cubicBezTo>
                          <a:cubicBezTo>
                            <a:pt x="17" y="49"/>
                            <a:pt x="18" y="49"/>
                            <a:pt x="18" y="49"/>
                          </a:cubicBezTo>
                          <a:cubicBezTo>
                            <a:pt x="18" y="49"/>
                            <a:pt x="17" y="48"/>
                            <a:pt x="18" y="48"/>
                          </a:cubicBezTo>
                          <a:cubicBezTo>
                            <a:pt x="18" y="48"/>
                            <a:pt x="18" y="48"/>
                            <a:pt x="18" y="48"/>
                          </a:cubicBezTo>
                          <a:cubicBezTo>
                            <a:pt x="18" y="48"/>
                            <a:pt x="18" y="47"/>
                            <a:pt x="19" y="47"/>
                          </a:cubicBezTo>
                          <a:cubicBezTo>
                            <a:pt x="19" y="48"/>
                            <a:pt x="19" y="48"/>
                            <a:pt x="19" y="48"/>
                          </a:cubicBezTo>
                          <a:cubicBezTo>
                            <a:pt x="19" y="48"/>
                            <a:pt x="19" y="47"/>
                            <a:pt x="20" y="48"/>
                          </a:cubicBezTo>
                          <a:cubicBezTo>
                            <a:pt x="19" y="48"/>
                            <a:pt x="19" y="48"/>
                            <a:pt x="19" y="49"/>
                          </a:cubicBezTo>
                          <a:cubicBezTo>
                            <a:pt x="21" y="50"/>
                            <a:pt x="23" y="52"/>
                            <a:pt x="25" y="52"/>
                          </a:cubicBezTo>
                          <a:cubicBezTo>
                            <a:pt x="25" y="52"/>
                            <a:pt x="25" y="52"/>
                            <a:pt x="26" y="52"/>
                          </a:cubicBezTo>
                          <a:cubicBezTo>
                            <a:pt x="26" y="52"/>
                            <a:pt x="26" y="53"/>
                            <a:pt x="26" y="53"/>
                          </a:cubicBezTo>
                          <a:cubicBezTo>
                            <a:pt x="27" y="53"/>
                            <a:pt x="27" y="53"/>
                            <a:pt x="27" y="53"/>
                          </a:cubicBezTo>
                          <a:cubicBezTo>
                            <a:pt x="27" y="53"/>
                            <a:pt x="27" y="53"/>
                            <a:pt x="28" y="53"/>
                          </a:cubicBezTo>
                          <a:cubicBezTo>
                            <a:pt x="29" y="54"/>
                            <a:pt x="30" y="54"/>
                            <a:pt x="31" y="55"/>
                          </a:cubicBezTo>
                          <a:cubicBezTo>
                            <a:pt x="31" y="55"/>
                            <a:pt x="31" y="54"/>
                            <a:pt x="31" y="54"/>
                          </a:cubicBezTo>
                          <a:cubicBezTo>
                            <a:pt x="32" y="56"/>
                            <a:pt x="34" y="56"/>
                            <a:pt x="35" y="56"/>
                          </a:cubicBezTo>
                          <a:cubicBezTo>
                            <a:pt x="35" y="51"/>
                            <a:pt x="35" y="47"/>
                            <a:pt x="36" y="42"/>
                          </a:cubicBezTo>
                          <a:cubicBezTo>
                            <a:pt x="36" y="41"/>
                            <a:pt x="36" y="41"/>
                            <a:pt x="36" y="40"/>
                          </a:cubicBezTo>
                          <a:cubicBezTo>
                            <a:pt x="36" y="40"/>
                            <a:pt x="36" y="39"/>
                            <a:pt x="36" y="38"/>
                          </a:cubicBezTo>
                          <a:cubicBezTo>
                            <a:pt x="36" y="34"/>
                            <a:pt x="37" y="31"/>
                            <a:pt x="37" y="27"/>
                          </a:cubicBezTo>
                          <a:cubicBezTo>
                            <a:pt x="37" y="26"/>
                            <a:pt x="36" y="25"/>
                            <a:pt x="36" y="24"/>
                          </a:cubicBezTo>
                          <a:cubicBezTo>
                            <a:pt x="37" y="24"/>
                            <a:pt x="37" y="23"/>
                            <a:pt x="37" y="23"/>
                          </a:cubicBezTo>
                          <a:cubicBezTo>
                            <a:pt x="37" y="22"/>
                            <a:pt x="37" y="20"/>
                            <a:pt x="37" y="19"/>
                          </a:cubicBezTo>
                          <a:cubicBezTo>
                            <a:pt x="37" y="18"/>
                            <a:pt x="37" y="18"/>
                            <a:pt x="37" y="17"/>
                          </a:cubicBezTo>
                          <a:close/>
                          <a:moveTo>
                            <a:pt x="26" y="14"/>
                          </a:moveTo>
                          <a:cubicBezTo>
                            <a:pt x="26" y="14"/>
                            <a:pt x="26" y="14"/>
                            <a:pt x="26" y="15"/>
                          </a:cubicBezTo>
                          <a:cubicBezTo>
                            <a:pt x="26" y="14"/>
                            <a:pt x="26" y="14"/>
                            <a:pt x="26" y="14"/>
                          </a:cubicBezTo>
                          <a:cubicBezTo>
                            <a:pt x="26" y="14"/>
                            <a:pt x="26" y="14"/>
                            <a:pt x="26" y="14"/>
                          </a:cubicBezTo>
                          <a:close/>
                          <a:moveTo>
                            <a:pt x="21" y="25"/>
                          </a:moveTo>
                          <a:cubicBezTo>
                            <a:pt x="21" y="25"/>
                            <a:pt x="22" y="24"/>
                            <a:pt x="22" y="24"/>
                          </a:cubicBezTo>
                          <a:cubicBezTo>
                            <a:pt x="22" y="22"/>
                            <a:pt x="22" y="20"/>
                            <a:pt x="22" y="19"/>
                          </a:cubicBezTo>
                          <a:cubicBezTo>
                            <a:pt x="22" y="18"/>
                            <a:pt x="21" y="18"/>
                            <a:pt x="21" y="18"/>
                          </a:cubicBezTo>
                          <a:cubicBezTo>
                            <a:pt x="22" y="16"/>
                            <a:pt x="22" y="14"/>
                            <a:pt x="23" y="12"/>
                          </a:cubicBezTo>
                          <a:cubicBezTo>
                            <a:pt x="23" y="12"/>
                            <a:pt x="23" y="12"/>
                            <a:pt x="23" y="12"/>
                          </a:cubicBezTo>
                          <a:cubicBezTo>
                            <a:pt x="24" y="12"/>
                            <a:pt x="24" y="13"/>
                            <a:pt x="24" y="14"/>
                          </a:cubicBezTo>
                          <a:cubicBezTo>
                            <a:pt x="25" y="16"/>
                            <a:pt x="25" y="18"/>
                            <a:pt x="25" y="20"/>
                          </a:cubicBezTo>
                          <a:cubicBezTo>
                            <a:pt x="25" y="20"/>
                            <a:pt x="24" y="19"/>
                            <a:pt x="24" y="20"/>
                          </a:cubicBezTo>
                          <a:cubicBezTo>
                            <a:pt x="24" y="27"/>
                            <a:pt x="24" y="35"/>
                            <a:pt x="23" y="42"/>
                          </a:cubicBezTo>
                          <a:cubicBezTo>
                            <a:pt x="23" y="42"/>
                            <a:pt x="22" y="41"/>
                            <a:pt x="21" y="41"/>
                          </a:cubicBezTo>
                          <a:cubicBezTo>
                            <a:pt x="20" y="36"/>
                            <a:pt x="22" y="32"/>
                            <a:pt x="22" y="27"/>
                          </a:cubicBezTo>
                          <a:cubicBezTo>
                            <a:pt x="22" y="26"/>
                            <a:pt x="21" y="26"/>
                            <a:pt x="21" y="25"/>
                          </a:cubicBezTo>
                          <a:close/>
                          <a:moveTo>
                            <a:pt x="19" y="18"/>
                          </a:moveTo>
                          <a:cubicBezTo>
                            <a:pt x="19" y="18"/>
                            <a:pt x="19" y="18"/>
                            <a:pt x="19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cubicBezTo>
                            <a:pt x="19" y="18"/>
                            <a:pt x="19" y="18"/>
                            <a:pt x="19" y="18"/>
                          </a:cubicBezTo>
                          <a:close/>
                          <a:moveTo>
                            <a:pt x="17" y="15"/>
                          </a:moveTo>
                          <a:cubicBezTo>
                            <a:pt x="18" y="14"/>
                            <a:pt x="18" y="14"/>
                            <a:pt x="18" y="14"/>
                          </a:cubicBezTo>
                          <a:cubicBezTo>
                            <a:pt x="19" y="14"/>
                            <a:pt x="18" y="15"/>
                            <a:pt x="17" y="15"/>
                          </a:cubicBezTo>
                          <a:close/>
                          <a:moveTo>
                            <a:pt x="18" y="11"/>
                          </a:moveTo>
                          <a:cubicBezTo>
                            <a:pt x="18" y="12"/>
                            <a:pt x="17" y="12"/>
                            <a:pt x="17" y="11"/>
                          </a:cubicBezTo>
                          <a:cubicBezTo>
                            <a:pt x="17" y="10"/>
                            <a:pt x="18" y="10"/>
                            <a:pt x="18" y="11"/>
                          </a:cubicBezTo>
                          <a:close/>
                          <a:moveTo>
                            <a:pt x="15" y="8"/>
                          </a:moveTo>
                          <a:cubicBezTo>
                            <a:pt x="15" y="8"/>
                            <a:pt x="15" y="8"/>
                            <a:pt x="15" y="8"/>
                          </a:cubicBezTo>
                          <a:cubicBezTo>
                            <a:pt x="15" y="10"/>
                            <a:pt x="16" y="11"/>
                            <a:pt x="16" y="13"/>
                          </a:cubicBezTo>
                          <a:cubicBezTo>
                            <a:pt x="17" y="14"/>
                            <a:pt x="17" y="15"/>
                            <a:pt x="17" y="17"/>
                          </a:cubicBezTo>
                          <a:cubicBezTo>
                            <a:pt x="17" y="17"/>
                            <a:pt x="16" y="16"/>
                            <a:pt x="16" y="16"/>
                          </a:cubicBezTo>
                          <a:cubicBezTo>
                            <a:pt x="15" y="23"/>
                            <a:pt x="15" y="31"/>
                            <a:pt x="15" y="38"/>
                          </a:cubicBezTo>
                          <a:cubicBezTo>
                            <a:pt x="14" y="38"/>
                            <a:pt x="13" y="37"/>
                            <a:pt x="12" y="37"/>
                          </a:cubicBezTo>
                          <a:cubicBezTo>
                            <a:pt x="12" y="35"/>
                            <a:pt x="13" y="33"/>
                            <a:pt x="12" y="31"/>
                          </a:cubicBezTo>
                          <a:cubicBezTo>
                            <a:pt x="12" y="30"/>
                            <a:pt x="12" y="30"/>
                            <a:pt x="12" y="29"/>
                          </a:cubicBezTo>
                          <a:cubicBezTo>
                            <a:pt x="12" y="28"/>
                            <a:pt x="13" y="27"/>
                            <a:pt x="13" y="26"/>
                          </a:cubicBezTo>
                          <a:cubicBezTo>
                            <a:pt x="13" y="22"/>
                            <a:pt x="13" y="19"/>
                            <a:pt x="13" y="15"/>
                          </a:cubicBezTo>
                          <a:cubicBezTo>
                            <a:pt x="13" y="15"/>
                            <a:pt x="12" y="15"/>
                            <a:pt x="12" y="14"/>
                          </a:cubicBezTo>
                          <a:cubicBezTo>
                            <a:pt x="13" y="12"/>
                            <a:pt x="14" y="10"/>
                            <a:pt x="15" y="8"/>
                          </a:cubicBezTo>
                          <a:close/>
                          <a:moveTo>
                            <a:pt x="9" y="35"/>
                          </a:moveTo>
                          <a:cubicBezTo>
                            <a:pt x="10" y="36"/>
                            <a:pt x="10" y="36"/>
                            <a:pt x="10" y="36"/>
                          </a:cubicBezTo>
                          <a:cubicBezTo>
                            <a:pt x="10" y="36"/>
                            <a:pt x="10" y="36"/>
                            <a:pt x="10" y="36"/>
                          </a:cubicBezTo>
                          <a:cubicBezTo>
                            <a:pt x="9" y="36"/>
                            <a:pt x="9" y="36"/>
                            <a:pt x="9" y="35"/>
                          </a:cubicBezTo>
                          <a:close/>
                          <a:moveTo>
                            <a:pt x="8" y="4"/>
                          </a:moveTo>
                          <a:cubicBezTo>
                            <a:pt x="9" y="4"/>
                            <a:pt x="9" y="5"/>
                            <a:pt x="9" y="6"/>
                          </a:cubicBezTo>
                          <a:cubicBezTo>
                            <a:pt x="8" y="5"/>
                            <a:pt x="8" y="4"/>
                            <a:pt x="8" y="4"/>
                          </a:cubicBezTo>
                          <a:close/>
                          <a:moveTo>
                            <a:pt x="7" y="13"/>
                          </a:moveTo>
                          <a:cubicBezTo>
                            <a:pt x="7" y="13"/>
                            <a:pt x="7" y="13"/>
                            <a:pt x="6" y="13"/>
                          </a:cubicBezTo>
                          <a:cubicBezTo>
                            <a:pt x="7" y="12"/>
                            <a:pt x="7" y="13"/>
                            <a:pt x="7" y="13"/>
                          </a:cubicBezTo>
                          <a:close/>
                          <a:moveTo>
                            <a:pt x="5" y="24"/>
                          </a:moveTo>
                          <a:cubicBezTo>
                            <a:pt x="5" y="24"/>
                            <a:pt x="5" y="25"/>
                            <a:pt x="5" y="24"/>
                          </a:cubicBezTo>
                          <a:cubicBezTo>
                            <a:pt x="5" y="24"/>
                            <a:pt x="5" y="24"/>
                            <a:pt x="5" y="24"/>
                          </a:cubicBezTo>
                          <a:close/>
                          <a:moveTo>
                            <a:pt x="5" y="30"/>
                          </a:moveTo>
                          <a:cubicBezTo>
                            <a:pt x="5" y="30"/>
                            <a:pt x="4" y="30"/>
                            <a:pt x="4" y="30"/>
                          </a:cubicBezTo>
                          <a:cubicBezTo>
                            <a:pt x="5" y="30"/>
                            <a:pt x="5" y="30"/>
                            <a:pt x="5" y="30"/>
                          </a:cubicBezTo>
                          <a:close/>
                          <a:moveTo>
                            <a:pt x="5" y="11"/>
                          </a:moveTo>
                          <a:cubicBezTo>
                            <a:pt x="5" y="11"/>
                            <a:pt x="5" y="11"/>
                            <a:pt x="4" y="11"/>
                          </a:cubicBezTo>
                          <a:cubicBezTo>
                            <a:pt x="4" y="11"/>
                            <a:pt x="4" y="11"/>
                            <a:pt x="4" y="10"/>
                          </a:cubicBezTo>
                          <a:cubicBezTo>
                            <a:pt x="5" y="11"/>
                            <a:pt x="5" y="10"/>
                            <a:pt x="5" y="11"/>
                          </a:cubicBezTo>
                          <a:close/>
                          <a:moveTo>
                            <a:pt x="4" y="9"/>
                          </a:moveTo>
                          <a:cubicBezTo>
                            <a:pt x="5" y="9"/>
                            <a:pt x="5" y="10"/>
                            <a:pt x="4" y="10"/>
                          </a:cubicBezTo>
                          <a:cubicBezTo>
                            <a:pt x="4" y="10"/>
                            <a:pt x="4" y="9"/>
                            <a:pt x="4" y="9"/>
                          </a:cubicBezTo>
                          <a:close/>
                          <a:moveTo>
                            <a:pt x="4" y="14"/>
                          </a:moveTo>
                          <a:cubicBezTo>
                            <a:pt x="3" y="14"/>
                            <a:pt x="3" y="13"/>
                            <a:pt x="3" y="13"/>
                          </a:cubicBezTo>
                          <a:cubicBezTo>
                            <a:pt x="3" y="13"/>
                            <a:pt x="4" y="13"/>
                            <a:pt x="4" y="14"/>
                          </a:cubicBezTo>
                          <a:close/>
                          <a:moveTo>
                            <a:pt x="4" y="40"/>
                          </a:moveTo>
                          <a:cubicBezTo>
                            <a:pt x="4" y="40"/>
                            <a:pt x="4" y="40"/>
                            <a:pt x="4" y="40"/>
                          </a:cubicBezTo>
                          <a:cubicBezTo>
                            <a:pt x="3" y="40"/>
                            <a:pt x="3" y="40"/>
                            <a:pt x="3" y="40"/>
                          </a:cubicBezTo>
                          <a:cubicBezTo>
                            <a:pt x="3" y="40"/>
                            <a:pt x="3" y="40"/>
                            <a:pt x="4" y="40"/>
                          </a:cubicBezTo>
                          <a:close/>
                          <a:moveTo>
                            <a:pt x="3" y="13"/>
                          </a:moveTo>
                          <a:cubicBezTo>
                            <a:pt x="3" y="13"/>
                            <a:pt x="3" y="12"/>
                            <a:pt x="3" y="12"/>
                          </a:cubicBezTo>
                          <a:cubicBezTo>
                            <a:pt x="3" y="12"/>
                            <a:pt x="3" y="12"/>
                            <a:pt x="3" y="12"/>
                          </a:cubicBezTo>
                          <a:cubicBezTo>
                            <a:pt x="4" y="12"/>
                            <a:pt x="4" y="13"/>
                            <a:pt x="3" y="13"/>
                          </a:cubicBezTo>
                          <a:close/>
                          <a:moveTo>
                            <a:pt x="3" y="22"/>
                          </a:moveTo>
                          <a:cubicBezTo>
                            <a:pt x="3" y="22"/>
                            <a:pt x="2" y="22"/>
                            <a:pt x="2" y="22"/>
                          </a:cubicBezTo>
                          <a:cubicBezTo>
                            <a:pt x="2" y="22"/>
                            <a:pt x="3" y="22"/>
                            <a:pt x="3" y="22"/>
                          </a:cubicBezTo>
                          <a:cubicBezTo>
                            <a:pt x="3" y="22"/>
                            <a:pt x="3" y="22"/>
                            <a:pt x="3" y="22"/>
                          </a:cubicBezTo>
                          <a:close/>
                          <a:moveTo>
                            <a:pt x="3" y="24"/>
                          </a:moveTo>
                          <a:cubicBezTo>
                            <a:pt x="3" y="24"/>
                            <a:pt x="3" y="23"/>
                            <a:pt x="3" y="23"/>
                          </a:cubicBezTo>
                          <a:cubicBezTo>
                            <a:pt x="3" y="23"/>
                            <a:pt x="3" y="23"/>
                            <a:pt x="3" y="23"/>
                          </a:cubicBezTo>
                          <a:cubicBezTo>
                            <a:pt x="3" y="24"/>
                            <a:pt x="3" y="24"/>
                            <a:pt x="3" y="24"/>
                          </a:cubicBezTo>
                          <a:close/>
                          <a:moveTo>
                            <a:pt x="3" y="9"/>
                          </a:moveTo>
                          <a:cubicBezTo>
                            <a:pt x="3" y="9"/>
                            <a:pt x="3" y="9"/>
                            <a:pt x="2" y="8"/>
                          </a:cubicBezTo>
                          <a:cubicBezTo>
                            <a:pt x="2" y="8"/>
                            <a:pt x="3" y="8"/>
                            <a:pt x="3" y="8"/>
                          </a:cubicBezTo>
                          <a:cubicBezTo>
                            <a:pt x="3" y="9"/>
                            <a:pt x="3" y="9"/>
                            <a:pt x="3" y="9"/>
                          </a:cubicBezTo>
                          <a:close/>
                          <a:moveTo>
                            <a:pt x="3" y="6"/>
                          </a:moveTo>
                          <a:cubicBezTo>
                            <a:pt x="3" y="5"/>
                            <a:pt x="2" y="6"/>
                            <a:pt x="2" y="6"/>
                          </a:cubicBezTo>
                          <a:cubicBezTo>
                            <a:pt x="1" y="5"/>
                            <a:pt x="3" y="4"/>
                            <a:pt x="3" y="6"/>
                          </a:cubicBezTo>
                          <a:close/>
                          <a:moveTo>
                            <a:pt x="2" y="8"/>
                          </a:moveTo>
                          <a:cubicBezTo>
                            <a:pt x="2" y="9"/>
                            <a:pt x="3" y="10"/>
                            <a:pt x="2" y="9"/>
                          </a:cubicBezTo>
                          <a:cubicBezTo>
                            <a:pt x="2" y="9"/>
                            <a:pt x="2" y="8"/>
                            <a:pt x="2" y="8"/>
                          </a:cubicBezTo>
                          <a:cubicBezTo>
                            <a:pt x="2" y="8"/>
                            <a:pt x="2" y="8"/>
                            <a:pt x="2" y="8"/>
                          </a:cubicBezTo>
                          <a:close/>
                          <a:moveTo>
                            <a:pt x="2" y="28"/>
                          </a:moveTo>
                          <a:cubicBezTo>
                            <a:pt x="2" y="28"/>
                            <a:pt x="2" y="29"/>
                            <a:pt x="2" y="29"/>
                          </a:cubicBezTo>
                          <a:cubicBezTo>
                            <a:pt x="2" y="29"/>
                            <a:pt x="2" y="29"/>
                            <a:pt x="2" y="29"/>
                          </a:cubicBezTo>
                          <a:cubicBezTo>
                            <a:pt x="1" y="29"/>
                            <a:pt x="1" y="29"/>
                            <a:pt x="2" y="28"/>
                          </a:cubicBezTo>
                          <a:close/>
                          <a:moveTo>
                            <a:pt x="2" y="31"/>
                          </a:moveTo>
                          <a:cubicBezTo>
                            <a:pt x="2" y="31"/>
                            <a:pt x="2" y="31"/>
                            <a:pt x="2" y="31"/>
                          </a:cubicBezTo>
                          <a:cubicBezTo>
                            <a:pt x="2" y="31"/>
                            <a:pt x="2" y="31"/>
                            <a:pt x="2" y="31"/>
                          </a:cubicBezTo>
                          <a:cubicBezTo>
                            <a:pt x="2" y="31"/>
                            <a:pt x="2" y="31"/>
                            <a:pt x="2" y="31"/>
                          </a:cubicBezTo>
                          <a:close/>
                          <a:moveTo>
                            <a:pt x="1" y="35"/>
                          </a:moveTo>
                          <a:cubicBezTo>
                            <a:pt x="2" y="35"/>
                            <a:pt x="3" y="36"/>
                            <a:pt x="3" y="36"/>
                          </a:cubicBezTo>
                          <a:cubicBezTo>
                            <a:pt x="3" y="36"/>
                            <a:pt x="3" y="36"/>
                            <a:pt x="2" y="36"/>
                          </a:cubicBezTo>
                          <a:cubicBezTo>
                            <a:pt x="2" y="37"/>
                            <a:pt x="3" y="37"/>
                            <a:pt x="3" y="37"/>
                          </a:cubicBezTo>
                          <a:cubicBezTo>
                            <a:pt x="3" y="37"/>
                            <a:pt x="3" y="38"/>
                            <a:pt x="3" y="38"/>
                          </a:cubicBezTo>
                          <a:cubicBezTo>
                            <a:pt x="3" y="38"/>
                            <a:pt x="2" y="37"/>
                            <a:pt x="2" y="37"/>
                          </a:cubicBezTo>
                          <a:cubicBezTo>
                            <a:pt x="2" y="37"/>
                            <a:pt x="2" y="36"/>
                            <a:pt x="1" y="35"/>
                          </a:cubicBezTo>
                          <a:close/>
                          <a:moveTo>
                            <a:pt x="3" y="38"/>
                          </a:moveTo>
                          <a:cubicBezTo>
                            <a:pt x="3" y="38"/>
                            <a:pt x="3" y="38"/>
                            <a:pt x="3" y="39"/>
                          </a:cubicBezTo>
                          <a:cubicBezTo>
                            <a:pt x="3" y="39"/>
                            <a:pt x="3" y="38"/>
                            <a:pt x="3" y="38"/>
                          </a:cubicBezTo>
                          <a:close/>
                          <a:moveTo>
                            <a:pt x="3" y="42"/>
                          </a:moveTo>
                          <a:cubicBezTo>
                            <a:pt x="3" y="42"/>
                            <a:pt x="3" y="41"/>
                            <a:pt x="3" y="41"/>
                          </a:cubicBezTo>
                          <a:cubicBezTo>
                            <a:pt x="4" y="41"/>
                            <a:pt x="4" y="42"/>
                            <a:pt x="4" y="42"/>
                          </a:cubicBezTo>
                          <a:cubicBezTo>
                            <a:pt x="4" y="42"/>
                            <a:pt x="4" y="42"/>
                            <a:pt x="3" y="42"/>
                          </a:cubicBezTo>
                          <a:close/>
                          <a:moveTo>
                            <a:pt x="4" y="40"/>
                          </a:moveTo>
                          <a:cubicBezTo>
                            <a:pt x="4" y="40"/>
                            <a:pt x="4" y="39"/>
                            <a:pt x="4" y="38"/>
                          </a:cubicBezTo>
                          <a:cubicBezTo>
                            <a:pt x="5" y="39"/>
                            <a:pt x="5" y="40"/>
                            <a:pt x="4" y="40"/>
                          </a:cubicBezTo>
                          <a:close/>
                          <a:moveTo>
                            <a:pt x="4" y="35"/>
                          </a:moveTo>
                          <a:cubicBezTo>
                            <a:pt x="4" y="35"/>
                            <a:pt x="5" y="35"/>
                            <a:pt x="5" y="36"/>
                          </a:cubicBezTo>
                          <a:cubicBezTo>
                            <a:pt x="5" y="36"/>
                            <a:pt x="4" y="36"/>
                            <a:pt x="4" y="35"/>
                          </a:cubicBezTo>
                          <a:close/>
                          <a:moveTo>
                            <a:pt x="6" y="43"/>
                          </a:moveTo>
                          <a:cubicBezTo>
                            <a:pt x="6" y="43"/>
                            <a:pt x="6" y="43"/>
                            <a:pt x="6" y="43"/>
                          </a:cubicBezTo>
                          <a:cubicBezTo>
                            <a:pt x="6" y="44"/>
                            <a:pt x="6" y="43"/>
                            <a:pt x="6" y="43"/>
                          </a:cubicBezTo>
                          <a:close/>
                          <a:moveTo>
                            <a:pt x="6" y="42"/>
                          </a:moveTo>
                          <a:cubicBezTo>
                            <a:pt x="6" y="41"/>
                            <a:pt x="6" y="41"/>
                            <a:pt x="6" y="41"/>
                          </a:cubicBezTo>
                          <a:cubicBezTo>
                            <a:pt x="6" y="41"/>
                            <a:pt x="6" y="41"/>
                            <a:pt x="6" y="42"/>
                          </a:cubicBezTo>
                          <a:cubicBezTo>
                            <a:pt x="6" y="42"/>
                            <a:pt x="6" y="42"/>
                            <a:pt x="6" y="42"/>
                          </a:cubicBezTo>
                          <a:close/>
                          <a:moveTo>
                            <a:pt x="5" y="39"/>
                          </a:moveTo>
                          <a:cubicBezTo>
                            <a:pt x="5" y="39"/>
                            <a:pt x="5" y="39"/>
                            <a:pt x="6" y="39"/>
                          </a:cubicBezTo>
                          <a:cubicBezTo>
                            <a:pt x="6" y="39"/>
                            <a:pt x="6" y="38"/>
                            <a:pt x="6" y="38"/>
                          </a:cubicBezTo>
                          <a:cubicBezTo>
                            <a:pt x="6" y="39"/>
                            <a:pt x="6" y="39"/>
                            <a:pt x="6" y="39"/>
                          </a:cubicBezTo>
                          <a:cubicBezTo>
                            <a:pt x="6" y="39"/>
                            <a:pt x="5" y="40"/>
                            <a:pt x="5" y="39"/>
                          </a:cubicBezTo>
                          <a:close/>
                          <a:moveTo>
                            <a:pt x="6" y="39"/>
                          </a:moveTo>
                          <a:cubicBezTo>
                            <a:pt x="6" y="38"/>
                            <a:pt x="6" y="38"/>
                            <a:pt x="7" y="38"/>
                          </a:cubicBezTo>
                          <a:cubicBezTo>
                            <a:pt x="7" y="38"/>
                            <a:pt x="7" y="38"/>
                            <a:pt x="7" y="39"/>
                          </a:cubicBezTo>
                          <a:cubicBezTo>
                            <a:pt x="7" y="39"/>
                            <a:pt x="7" y="39"/>
                            <a:pt x="7" y="39"/>
                          </a:cubicBezTo>
                          <a:cubicBezTo>
                            <a:pt x="7" y="38"/>
                            <a:pt x="7" y="39"/>
                            <a:pt x="6" y="39"/>
                          </a:cubicBezTo>
                          <a:close/>
                          <a:moveTo>
                            <a:pt x="7" y="42"/>
                          </a:moveTo>
                          <a:cubicBezTo>
                            <a:pt x="7" y="42"/>
                            <a:pt x="8" y="42"/>
                            <a:pt x="8" y="42"/>
                          </a:cubicBezTo>
                          <a:cubicBezTo>
                            <a:pt x="8" y="43"/>
                            <a:pt x="7" y="43"/>
                            <a:pt x="7" y="42"/>
                          </a:cubicBezTo>
                          <a:close/>
                          <a:moveTo>
                            <a:pt x="8" y="41"/>
                          </a:moveTo>
                          <a:cubicBezTo>
                            <a:pt x="8" y="41"/>
                            <a:pt x="8" y="40"/>
                            <a:pt x="8" y="40"/>
                          </a:cubicBezTo>
                          <a:cubicBezTo>
                            <a:pt x="8" y="40"/>
                            <a:pt x="8" y="40"/>
                            <a:pt x="8" y="40"/>
                          </a:cubicBezTo>
                          <a:cubicBezTo>
                            <a:pt x="8" y="41"/>
                            <a:pt x="8" y="40"/>
                            <a:pt x="8" y="41"/>
                          </a:cubicBezTo>
                          <a:close/>
                          <a:moveTo>
                            <a:pt x="8" y="7"/>
                          </a:moveTo>
                          <a:cubicBezTo>
                            <a:pt x="8" y="7"/>
                            <a:pt x="9" y="7"/>
                            <a:pt x="9" y="7"/>
                          </a:cubicBezTo>
                          <a:cubicBezTo>
                            <a:pt x="9" y="7"/>
                            <a:pt x="8" y="7"/>
                            <a:pt x="8" y="7"/>
                          </a:cubicBezTo>
                          <a:close/>
                          <a:moveTo>
                            <a:pt x="9" y="44"/>
                          </a:moveTo>
                          <a:cubicBezTo>
                            <a:pt x="9" y="44"/>
                            <a:pt x="9" y="44"/>
                            <a:pt x="9" y="44"/>
                          </a:cubicBezTo>
                          <a:cubicBezTo>
                            <a:pt x="9" y="44"/>
                            <a:pt x="9" y="44"/>
                            <a:pt x="9" y="44"/>
                          </a:cubicBezTo>
                          <a:close/>
                          <a:moveTo>
                            <a:pt x="16" y="46"/>
                          </a:moveTo>
                          <a:cubicBezTo>
                            <a:pt x="16" y="46"/>
                            <a:pt x="16" y="46"/>
                            <a:pt x="16" y="46"/>
                          </a:cubicBezTo>
                          <a:cubicBezTo>
                            <a:pt x="17" y="46"/>
                            <a:pt x="17" y="47"/>
                            <a:pt x="16" y="46"/>
                          </a:cubicBezTo>
                          <a:close/>
                          <a:moveTo>
                            <a:pt x="17" y="46"/>
                          </a:moveTo>
                          <a:cubicBezTo>
                            <a:pt x="17" y="46"/>
                            <a:pt x="17" y="46"/>
                            <a:pt x="17" y="46"/>
                          </a:cubicBezTo>
                          <a:cubicBezTo>
                            <a:pt x="17" y="46"/>
                            <a:pt x="17" y="46"/>
                            <a:pt x="18" y="46"/>
                          </a:cubicBezTo>
                          <a:cubicBezTo>
                            <a:pt x="18" y="47"/>
                            <a:pt x="17" y="47"/>
                            <a:pt x="17" y="46"/>
                          </a:cubicBezTo>
                          <a:close/>
                          <a:moveTo>
                            <a:pt x="24" y="50"/>
                          </a:moveTo>
                          <a:cubicBezTo>
                            <a:pt x="24" y="49"/>
                            <a:pt x="25" y="49"/>
                            <a:pt x="25" y="49"/>
                          </a:cubicBezTo>
                          <a:cubicBezTo>
                            <a:pt x="25" y="50"/>
                            <a:pt x="25" y="50"/>
                            <a:pt x="24" y="50"/>
                          </a:cubicBezTo>
                          <a:close/>
                          <a:moveTo>
                            <a:pt x="27" y="48"/>
                          </a:moveTo>
                          <a:cubicBezTo>
                            <a:pt x="26" y="48"/>
                            <a:pt x="25" y="48"/>
                            <a:pt x="25" y="48"/>
                          </a:cubicBezTo>
                          <a:cubicBezTo>
                            <a:pt x="24" y="47"/>
                            <a:pt x="23" y="47"/>
                            <a:pt x="21" y="46"/>
                          </a:cubicBezTo>
                          <a:cubicBezTo>
                            <a:pt x="20" y="46"/>
                            <a:pt x="19" y="45"/>
                            <a:pt x="18" y="45"/>
                          </a:cubicBezTo>
                          <a:cubicBezTo>
                            <a:pt x="15" y="43"/>
                            <a:pt x="12" y="42"/>
                            <a:pt x="9" y="41"/>
                          </a:cubicBezTo>
                          <a:cubicBezTo>
                            <a:pt x="9" y="40"/>
                            <a:pt x="9" y="39"/>
                            <a:pt x="9" y="38"/>
                          </a:cubicBezTo>
                          <a:cubicBezTo>
                            <a:pt x="9" y="38"/>
                            <a:pt x="9" y="38"/>
                            <a:pt x="9" y="37"/>
                          </a:cubicBezTo>
                          <a:cubicBezTo>
                            <a:pt x="13" y="40"/>
                            <a:pt x="16" y="41"/>
                            <a:pt x="19" y="42"/>
                          </a:cubicBezTo>
                          <a:cubicBezTo>
                            <a:pt x="20" y="42"/>
                            <a:pt x="19" y="42"/>
                            <a:pt x="20" y="42"/>
                          </a:cubicBezTo>
                          <a:cubicBezTo>
                            <a:pt x="21" y="43"/>
                            <a:pt x="22" y="44"/>
                            <a:pt x="23" y="44"/>
                          </a:cubicBezTo>
                          <a:cubicBezTo>
                            <a:pt x="23" y="44"/>
                            <a:pt x="24" y="44"/>
                            <a:pt x="24" y="44"/>
                          </a:cubicBezTo>
                          <a:cubicBezTo>
                            <a:pt x="24" y="44"/>
                            <a:pt x="24" y="44"/>
                            <a:pt x="24" y="45"/>
                          </a:cubicBezTo>
                          <a:cubicBezTo>
                            <a:pt x="25" y="45"/>
                            <a:pt x="26" y="45"/>
                            <a:pt x="27" y="46"/>
                          </a:cubicBezTo>
                          <a:cubicBezTo>
                            <a:pt x="27" y="46"/>
                            <a:pt x="27" y="47"/>
                            <a:pt x="27" y="48"/>
                          </a:cubicBezTo>
                          <a:close/>
                          <a:moveTo>
                            <a:pt x="28" y="13"/>
                          </a:moveTo>
                          <a:cubicBezTo>
                            <a:pt x="28" y="13"/>
                            <a:pt x="28" y="12"/>
                            <a:pt x="28" y="12"/>
                          </a:cubicBezTo>
                          <a:cubicBezTo>
                            <a:pt x="28" y="12"/>
                            <a:pt x="28" y="12"/>
                            <a:pt x="29" y="12"/>
                          </a:cubicBezTo>
                          <a:cubicBezTo>
                            <a:pt x="28" y="13"/>
                            <a:pt x="29" y="13"/>
                            <a:pt x="29" y="13"/>
                          </a:cubicBezTo>
                          <a:cubicBezTo>
                            <a:pt x="29" y="13"/>
                            <a:pt x="28" y="13"/>
                            <a:pt x="28" y="13"/>
                          </a:cubicBezTo>
                          <a:close/>
                          <a:moveTo>
                            <a:pt x="29" y="52"/>
                          </a:moveTo>
                          <a:cubicBezTo>
                            <a:pt x="29" y="51"/>
                            <a:pt x="29" y="51"/>
                            <a:pt x="29" y="51"/>
                          </a:cubicBezTo>
                          <a:cubicBezTo>
                            <a:pt x="29" y="51"/>
                            <a:pt x="29" y="51"/>
                            <a:pt x="29" y="51"/>
                          </a:cubicBezTo>
                          <a:cubicBezTo>
                            <a:pt x="29" y="52"/>
                            <a:pt x="29" y="52"/>
                            <a:pt x="29" y="52"/>
                          </a:cubicBezTo>
                          <a:close/>
                          <a:moveTo>
                            <a:pt x="31" y="47"/>
                          </a:moveTo>
                          <a:cubicBezTo>
                            <a:pt x="31" y="47"/>
                            <a:pt x="31" y="47"/>
                            <a:pt x="31" y="47"/>
                          </a:cubicBezTo>
                          <a:cubicBezTo>
                            <a:pt x="31" y="47"/>
                            <a:pt x="31" y="47"/>
                            <a:pt x="31" y="47"/>
                          </a:cubicBezTo>
                          <a:cubicBezTo>
                            <a:pt x="32" y="48"/>
                            <a:pt x="31" y="48"/>
                            <a:pt x="31" y="47"/>
                          </a:cubicBezTo>
                          <a:close/>
                          <a:moveTo>
                            <a:pt x="34" y="17"/>
                          </a:moveTo>
                          <a:cubicBezTo>
                            <a:pt x="34" y="17"/>
                            <a:pt x="34" y="17"/>
                            <a:pt x="34" y="18"/>
                          </a:cubicBezTo>
                          <a:cubicBezTo>
                            <a:pt x="34" y="18"/>
                            <a:pt x="34" y="18"/>
                            <a:pt x="34" y="18"/>
                          </a:cubicBezTo>
                          <a:cubicBezTo>
                            <a:pt x="34" y="17"/>
                            <a:pt x="34" y="17"/>
                            <a:pt x="34" y="17"/>
                          </a:cubicBezTo>
                          <a:close/>
                          <a:moveTo>
                            <a:pt x="33" y="15"/>
                          </a:moveTo>
                          <a:cubicBezTo>
                            <a:pt x="33" y="15"/>
                            <a:pt x="33" y="15"/>
                            <a:pt x="33" y="14"/>
                          </a:cubicBezTo>
                          <a:cubicBezTo>
                            <a:pt x="33" y="14"/>
                            <a:pt x="33" y="15"/>
                            <a:pt x="33" y="15"/>
                          </a:cubicBezTo>
                          <a:close/>
                          <a:moveTo>
                            <a:pt x="33" y="16"/>
                          </a:moveTo>
                          <a:cubicBezTo>
                            <a:pt x="34" y="16"/>
                            <a:pt x="33" y="17"/>
                            <a:pt x="33" y="17"/>
                          </a:cubicBezTo>
                          <a:cubicBezTo>
                            <a:pt x="33" y="17"/>
                            <a:pt x="33" y="16"/>
                            <a:pt x="33" y="16"/>
                          </a:cubicBezTo>
                          <a:cubicBezTo>
                            <a:pt x="33" y="16"/>
                            <a:pt x="33" y="16"/>
                            <a:pt x="33" y="16"/>
                          </a:cubicBezTo>
                          <a:close/>
                          <a:moveTo>
                            <a:pt x="33" y="52"/>
                          </a:moveTo>
                          <a:cubicBezTo>
                            <a:pt x="33" y="53"/>
                            <a:pt x="33" y="53"/>
                            <a:pt x="33" y="53"/>
                          </a:cubicBezTo>
                          <a:cubicBezTo>
                            <a:pt x="33" y="53"/>
                            <a:pt x="33" y="53"/>
                            <a:pt x="33" y="52"/>
                          </a:cubicBezTo>
                          <a:close/>
                          <a:moveTo>
                            <a:pt x="33" y="52"/>
                          </a:moveTo>
                          <a:cubicBezTo>
                            <a:pt x="33" y="51"/>
                            <a:pt x="33" y="51"/>
                            <a:pt x="33" y="51"/>
                          </a:cubicBezTo>
                          <a:cubicBezTo>
                            <a:pt x="33" y="51"/>
                            <a:pt x="33" y="51"/>
                            <a:pt x="33" y="51"/>
                          </a:cubicBezTo>
                          <a:cubicBezTo>
                            <a:pt x="33" y="51"/>
                            <a:pt x="34" y="52"/>
                            <a:pt x="33" y="52"/>
                          </a:cubicBezTo>
                          <a:close/>
                          <a:moveTo>
                            <a:pt x="34" y="49"/>
                          </a:moveTo>
                          <a:cubicBezTo>
                            <a:pt x="34" y="49"/>
                            <a:pt x="33" y="48"/>
                            <a:pt x="34" y="48"/>
                          </a:cubicBezTo>
                          <a:cubicBezTo>
                            <a:pt x="34" y="48"/>
                            <a:pt x="34" y="48"/>
                            <a:pt x="34" y="49"/>
                          </a:cubicBezTo>
                          <a:cubicBezTo>
                            <a:pt x="34" y="49"/>
                            <a:pt x="34" y="49"/>
                            <a:pt x="34" y="49"/>
                          </a:cubicBezTo>
                          <a:close/>
                          <a:moveTo>
                            <a:pt x="34" y="28"/>
                          </a:moveTo>
                          <a:cubicBezTo>
                            <a:pt x="34" y="27"/>
                            <a:pt x="34" y="27"/>
                            <a:pt x="34" y="27"/>
                          </a:cubicBezTo>
                          <a:cubicBezTo>
                            <a:pt x="34" y="27"/>
                            <a:pt x="34" y="27"/>
                            <a:pt x="35" y="27"/>
                          </a:cubicBezTo>
                          <a:cubicBezTo>
                            <a:pt x="35" y="27"/>
                            <a:pt x="35" y="28"/>
                            <a:pt x="34" y="28"/>
                          </a:cubicBezTo>
                          <a:close/>
                          <a:moveTo>
                            <a:pt x="34" y="23"/>
                          </a:moveTo>
                          <a:cubicBezTo>
                            <a:pt x="34" y="23"/>
                            <a:pt x="35" y="22"/>
                            <a:pt x="35" y="23"/>
                          </a:cubicBezTo>
                          <a:cubicBezTo>
                            <a:pt x="35" y="23"/>
                            <a:pt x="35" y="23"/>
                            <a:pt x="34" y="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ea typeface="宋体" pitchFamily="2" charset="-122"/>
                      </a:endParaRPr>
                    </a:p>
                  </p:txBody>
                </p:sp>
              </p:grpSp>
            </p:grpSp>
            <p:grpSp>
              <p:nvGrpSpPr>
                <p:cNvPr id="72" name="Group 3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749" cy="285"/>
                  <a:chOff x="0" y="0"/>
                  <a:chExt cx="749" cy="285"/>
                </a:xfrm>
              </p:grpSpPr>
              <p:grpSp>
                <p:nvGrpSpPr>
                  <p:cNvPr id="73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749" cy="285"/>
                    <a:chOff x="0" y="0"/>
                    <a:chExt cx="749" cy="285"/>
                  </a:xfrm>
                </p:grpSpPr>
                <p:sp>
                  <p:nvSpPr>
                    <p:cNvPr id="75" name="未知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749" cy="285"/>
                    </a:xfrm>
                    <a:custGeom>
                      <a:avLst/>
                      <a:gdLst>
                        <a:gd name="T0" fmla="*/ 0 w 681"/>
                        <a:gd name="T1" fmla="*/ 154 h 259"/>
                        <a:gd name="T2" fmla="*/ 324 w 681"/>
                        <a:gd name="T3" fmla="*/ 0 h 259"/>
                        <a:gd name="T4" fmla="*/ 749 w 681"/>
                        <a:gd name="T5" fmla="*/ 75 h 259"/>
                        <a:gd name="T6" fmla="*/ 481 w 681"/>
                        <a:gd name="T7" fmla="*/ 285 h 259"/>
                        <a:gd name="T8" fmla="*/ 0 w 681"/>
                        <a:gd name="T9" fmla="*/ 154 h 2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1"/>
                        <a:gd name="T16" fmla="*/ 0 h 259"/>
                        <a:gd name="T17" fmla="*/ 681 w 681"/>
                        <a:gd name="T18" fmla="*/ 259 h 2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1" h="259">
                          <a:moveTo>
                            <a:pt x="0" y="140"/>
                          </a:moveTo>
                          <a:lnTo>
                            <a:pt x="295" y="0"/>
                          </a:lnTo>
                          <a:lnTo>
                            <a:pt x="681" y="68"/>
                          </a:lnTo>
                          <a:lnTo>
                            <a:pt x="437" y="259"/>
                          </a:lnTo>
                          <a:lnTo>
                            <a:pt x="0" y="140"/>
                          </a:lnTo>
                          <a:close/>
                        </a:path>
                      </a:pathLst>
                    </a:custGeom>
                    <a:solidFill>
                      <a:srgbClr val="C5B293"/>
                    </a:solidFill>
                    <a:ln w="8001">
                      <a:solidFill>
                        <a:srgbClr val="B9A279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76" name="未知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" y="64"/>
                      <a:ext cx="483" cy="218"/>
                    </a:xfrm>
                    <a:custGeom>
                      <a:avLst/>
                      <a:gdLst>
                        <a:gd name="T0" fmla="*/ 448 w 440"/>
                        <a:gd name="T1" fmla="*/ 218 h 199"/>
                        <a:gd name="T2" fmla="*/ 448 w 440"/>
                        <a:gd name="T3" fmla="*/ 218 h 199"/>
                        <a:gd name="T4" fmla="*/ 448 w 440"/>
                        <a:gd name="T5" fmla="*/ 211 h 199"/>
                        <a:gd name="T6" fmla="*/ 450 w 440"/>
                        <a:gd name="T7" fmla="*/ 214 h 199"/>
                        <a:gd name="T8" fmla="*/ 450 w 440"/>
                        <a:gd name="T9" fmla="*/ 209 h 199"/>
                        <a:gd name="T10" fmla="*/ 454 w 440"/>
                        <a:gd name="T11" fmla="*/ 211 h 199"/>
                        <a:gd name="T12" fmla="*/ 454 w 440"/>
                        <a:gd name="T13" fmla="*/ 205 h 199"/>
                        <a:gd name="T14" fmla="*/ 456 w 440"/>
                        <a:gd name="T15" fmla="*/ 209 h 199"/>
                        <a:gd name="T16" fmla="*/ 456 w 440"/>
                        <a:gd name="T17" fmla="*/ 203 h 199"/>
                        <a:gd name="T18" fmla="*/ 458 w 440"/>
                        <a:gd name="T19" fmla="*/ 205 h 199"/>
                        <a:gd name="T20" fmla="*/ 458 w 440"/>
                        <a:gd name="T21" fmla="*/ 202 h 199"/>
                        <a:gd name="T22" fmla="*/ 462 w 440"/>
                        <a:gd name="T23" fmla="*/ 203 h 199"/>
                        <a:gd name="T24" fmla="*/ 462 w 440"/>
                        <a:gd name="T25" fmla="*/ 197 h 199"/>
                        <a:gd name="T26" fmla="*/ 464 w 440"/>
                        <a:gd name="T27" fmla="*/ 202 h 199"/>
                        <a:gd name="T28" fmla="*/ 464 w 440"/>
                        <a:gd name="T29" fmla="*/ 195 h 199"/>
                        <a:gd name="T30" fmla="*/ 469 w 440"/>
                        <a:gd name="T31" fmla="*/ 199 h 199"/>
                        <a:gd name="T32" fmla="*/ 469 w 440"/>
                        <a:gd name="T33" fmla="*/ 197 h 199"/>
                        <a:gd name="T34" fmla="*/ 469 w 440"/>
                        <a:gd name="T35" fmla="*/ 193 h 199"/>
                        <a:gd name="T36" fmla="*/ 473 w 440"/>
                        <a:gd name="T37" fmla="*/ 195 h 199"/>
                        <a:gd name="T38" fmla="*/ 473 w 440"/>
                        <a:gd name="T39" fmla="*/ 188 h 199"/>
                        <a:gd name="T40" fmla="*/ 474 w 440"/>
                        <a:gd name="T41" fmla="*/ 191 h 199"/>
                        <a:gd name="T42" fmla="*/ 474 w 440"/>
                        <a:gd name="T43" fmla="*/ 186 h 199"/>
                        <a:gd name="T44" fmla="*/ 476 w 440"/>
                        <a:gd name="T45" fmla="*/ 188 h 199"/>
                        <a:gd name="T46" fmla="*/ 476 w 440"/>
                        <a:gd name="T47" fmla="*/ 183 h 199"/>
                        <a:gd name="T48" fmla="*/ 479 w 440"/>
                        <a:gd name="T49" fmla="*/ 186 h 199"/>
                        <a:gd name="T50" fmla="*/ 479 w 440"/>
                        <a:gd name="T51" fmla="*/ 181 h 199"/>
                        <a:gd name="T52" fmla="*/ 481 w 440"/>
                        <a:gd name="T53" fmla="*/ 181 h 199"/>
                        <a:gd name="T54" fmla="*/ 483 w 440"/>
                        <a:gd name="T55" fmla="*/ 104 h 199"/>
                        <a:gd name="T56" fmla="*/ 41 w 440"/>
                        <a:gd name="T57" fmla="*/ 0 h 199"/>
                        <a:gd name="T58" fmla="*/ 0 w 440"/>
                        <a:gd name="T59" fmla="*/ 21 h 199"/>
                        <a:gd name="T60" fmla="*/ 448 w 440"/>
                        <a:gd name="T61" fmla="*/ 130 h 199"/>
                        <a:gd name="T62" fmla="*/ 448 w 440"/>
                        <a:gd name="T63" fmla="*/ 218 h 199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w 440"/>
                        <a:gd name="T97" fmla="*/ 0 h 199"/>
                        <a:gd name="T98" fmla="*/ 440 w 440"/>
                        <a:gd name="T99" fmla="*/ 199 h 199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T96" t="T97" r="T98" b="T99"/>
                      <a:pathLst>
                        <a:path w="440" h="199">
                          <a:moveTo>
                            <a:pt x="408" y="199"/>
                          </a:moveTo>
                          <a:lnTo>
                            <a:pt x="408" y="199"/>
                          </a:lnTo>
                          <a:lnTo>
                            <a:pt x="408" y="193"/>
                          </a:lnTo>
                          <a:lnTo>
                            <a:pt x="410" y="195"/>
                          </a:lnTo>
                          <a:lnTo>
                            <a:pt x="410" y="191"/>
                          </a:lnTo>
                          <a:lnTo>
                            <a:pt x="414" y="193"/>
                          </a:lnTo>
                          <a:lnTo>
                            <a:pt x="414" y="187"/>
                          </a:lnTo>
                          <a:lnTo>
                            <a:pt x="415" y="191"/>
                          </a:lnTo>
                          <a:lnTo>
                            <a:pt x="415" y="185"/>
                          </a:lnTo>
                          <a:lnTo>
                            <a:pt x="417" y="187"/>
                          </a:lnTo>
                          <a:lnTo>
                            <a:pt x="417" y="184"/>
                          </a:lnTo>
                          <a:lnTo>
                            <a:pt x="421" y="185"/>
                          </a:lnTo>
                          <a:lnTo>
                            <a:pt x="421" y="180"/>
                          </a:lnTo>
                          <a:lnTo>
                            <a:pt x="423" y="184"/>
                          </a:lnTo>
                          <a:lnTo>
                            <a:pt x="423" y="178"/>
                          </a:lnTo>
                          <a:lnTo>
                            <a:pt x="427" y="182"/>
                          </a:lnTo>
                          <a:lnTo>
                            <a:pt x="427" y="180"/>
                          </a:lnTo>
                          <a:lnTo>
                            <a:pt x="427" y="176"/>
                          </a:lnTo>
                          <a:lnTo>
                            <a:pt x="431" y="178"/>
                          </a:lnTo>
                          <a:lnTo>
                            <a:pt x="431" y="172"/>
                          </a:lnTo>
                          <a:lnTo>
                            <a:pt x="432" y="174"/>
                          </a:lnTo>
                          <a:lnTo>
                            <a:pt x="432" y="170"/>
                          </a:lnTo>
                          <a:lnTo>
                            <a:pt x="434" y="172"/>
                          </a:lnTo>
                          <a:lnTo>
                            <a:pt x="434" y="167"/>
                          </a:lnTo>
                          <a:lnTo>
                            <a:pt x="436" y="170"/>
                          </a:lnTo>
                          <a:lnTo>
                            <a:pt x="436" y="165"/>
                          </a:lnTo>
                          <a:lnTo>
                            <a:pt x="438" y="165"/>
                          </a:lnTo>
                          <a:lnTo>
                            <a:pt x="440" y="95"/>
                          </a:lnTo>
                          <a:lnTo>
                            <a:pt x="37" y="0"/>
                          </a:lnTo>
                          <a:lnTo>
                            <a:pt x="0" y="19"/>
                          </a:lnTo>
                          <a:lnTo>
                            <a:pt x="408" y="119"/>
                          </a:lnTo>
                          <a:lnTo>
                            <a:pt x="408" y="199"/>
                          </a:lnTo>
                          <a:close/>
                        </a:path>
                      </a:pathLst>
                    </a:custGeom>
                    <a:solidFill>
                      <a:srgbClr val="D8C9B3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ea typeface="宋体" pitchFamily="2" charset="-122"/>
                      </a:endParaRPr>
                    </a:p>
                  </p:txBody>
                </p:sp>
              </p:grpSp>
              <p:sp>
                <p:nvSpPr>
                  <p:cNvPr id="74" name="未知"/>
                  <p:cNvSpPr>
                    <a:spLocks noChangeArrowheads="1"/>
                  </p:cNvSpPr>
                  <p:nvPr/>
                </p:nvSpPr>
                <p:spPr bwMode="auto">
                  <a:xfrm>
                    <a:off x="162" y="74"/>
                    <a:ext cx="448" cy="109"/>
                  </a:xfrm>
                  <a:custGeom>
                    <a:avLst/>
                    <a:gdLst>
                      <a:gd name="T0" fmla="*/ 0 w 408"/>
                      <a:gd name="T1" fmla="*/ 0 h 98"/>
                      <a:gd name="T2" fmla="*/ 446 w 408"/>
                      <a:gd name="T3" fmla="*/ 109 h 98"/>
                      <a:gd name="T4" fmla="*/ 448 w 408"/>
                      <a:gd name="T5" fmla="*/ 107 h 98"/>
                      <a:gd name="T6" fmla="*/ 4 w 408"/>
                      <a:gd name="T7" fmla="*/ 0 h 98"/>
                      <a:gd name="T8" fmla="*/ 0 w 408"/>
                      <a:gd name="T9" fmla="*/ 0 h 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8"/>
                      <a:gd name="T16" fmla="*/ 0 h 98"/>
                      <a:gd name="T17" fmla="*/ 408 w 408"/>
                      <a:gd name="T18" fmla="*/ 98 h 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8" h="98">
                        <a:moveTo>
                          <a:pt x="0" y="0"/>
                        </a:moveTo>
                        <a:lnTo>
                          <a:pt x="406" y="98"/>
                        </a:lnTo>
                        <a:lnTo>
                          <a:pt x="408" y="96"/>
                        </a:lnTo>
                        <a:lnTo>
                          <a:pt x="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0C0A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ea typeface="宋体" pitchFamily="2" charset="-122"/>
                    </a:endParaRPr>
                  </a:p>
                </p:txBody>
              </p:sp>
            </p:grpSp>
          </p:grpSp>
          <p:grpSp>
            <p:nvGrpSpPr>
              <p:cNvPr id="19" name="Group 42"/>
              <p:cNvGrpSpPr>
                <a:grpSpLocks/>
              </p:cNvGrpSpPr>
              <p:nvPr/>
            </p:nvGrpSpPr>
            <p:grpSpPr bwMode="auto">
              <a:xfrm>
                <a:off x="4740" y="859"/>
                <a:ext cx="445" cy="426"/>
                <a:chOff x="0" y="0"/>
                <a:chExt cx="400" cy="383"/>
              </a:xfrm>
            </p:grpSpPr>
            <p:sp>
              <p:nvSpPr>
                <p:cNvPr id="54" name="未知"/>
                <p:cNvSpPr>
                  <a:spLocks/>
                </p:cNvSpPr>
                <p:nvPr/>
              </p:nvSpPr>
              <p:spPr bwMode="auto">
                <a:xfrm>
                  <a:off x="203" y="11"/>
                  <a:ext cx="93" cy="72"/>
                </a:xfrm>
                <a:custGeom>
                  <a:avLst/>
                  <a:gdLst>
                    <a:gd name="T0" fmla="*/ 0 w 111"/>
                    <a:gd name="T1" fmla="*/ 0 h 85"/>
                    <a:gd name="T2" fmla="*/ 92 w 111"/>
                    <a:gd name="T3" fmla="*/ 72 h 85"/>
                    <a:gd name="T4" fmla="*/ 93 w 111"/>
                    <a:gd name="T5" fmla="*/ 72 h 85"/>
                    <a:gd name="T6" fmla="*/ 0 w 111"/>
                    <a:gd name="T7" fmla="*/ 0 h 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1"/>
                    <a:gd name="T13" fmla="*/ 0 h 85"/>
                    <a:gd name="T14" fmla="*/ 111 w 111"/>
                    <a:gd name="T15" fmla="*/ 85 h 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1" h="85">
                      <a:moveTo>
                        <a:pt x="0" y="0"/>
                      </a:moveTo>
                      <a:lnTo>
                        <a:pt x="110" y="85"/>
                      </a:lnTo>
                      <a:lnTo>
                        <a:pt x="111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5" name="未知"/>
                <p:cNvSpPr>
                  <a:spLocks/>
                </p:cNvSpPr>
                <p:nvPr/>
              </p:nvSpPr>
              <p:spPr bwMode="auto">
                <a:xfrm>
                  <a:off x="237" y="27"/>
                  <a:ext cx="11" cy="13"/>
                </a:xfrm>
                <a:custGeom>
                  <a:avLst/>
                  <a:gdLst>
                    <a:gd name="T0" fmla="*/ 5 w 7"/>
                    <a:gd name="T1" fmla="*/ 11 h 8"/>
                    <a:gd name="T2" fmla="*/ 9 w 7"/>
                    <a:gd name="T3" fmla="*/ 11 h 8"/>
                    <a:gd name="T4" fmla="*/ 6 w 7"/>
                    <a:gd name="T5" fmla="*/ 2 h 8"/>
                    <a:gd name="T6" fmla="*/ 0 w 7"/>
                    <a:gd name="T7" fmla="*/ 3 h 8"/>
                    <a:gd name="T8" fmla="*/ 5 w 7"/>
                    <a:gd name="T9" fmla="*/ 11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8"/>
                    <a:gd name="T17" fmla="*/ 7 w 7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8">
                      <a:moveTo>
                        <a:pt x="3" y="7"/>
                      </a:moveTo>
                      <a:cubicBezTo>
                        <a:pt x="5" y="8"/>
                        <a:pt x="6" y="7"/>
                        <a:pt x="6" y="7"/>
                      </a:cubicBezTo>
                      <a:cubicBezTo>
                        <a:pt x="7" y="5"/>
                        <a:pt x="6" y="2"/>
                        <a:pt x="4" y="1"/>
                      </a:cubicBezTo>
                      <a:cubicBezTo>
                        <a:pt x="2" y="0"/>
                        <a:pt x="1" y="0"/>
                        <a:pt x="0" y="2"/>
                      </a:cubicBezTo>
                      <a:cubicBezTo>
                        <a:pt x="0" y="3"/>
                        <a:pt x="1" y="6"/>
                        <a:pt x="3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6" name="未知"/>
                <p:cNvSpPr>
                  <a:spLocks/>
                </p:cNvSpPr>
                <p:nvPr/>
              </p:nvSpPr>
              <p:spPr bwMode="auto">
                <a:xfrm>
                  <a:off x="237" y="38"/>
                  <a:ext cx="11" cy="13"/>
                </a:xfrm>
                <a:custGeom>
                  <a:avLst/>
                  <a:gdLst>
                    <a:gd name="T0" fmla="*/ 2 w 7"/>
                    <a:gd name="T1" fmla="*/ 2 h 8"/>
                    <a:gd name="T2" fmla="*/ 2 w 7"/>
                    <a:gd name="T3" fmla="*/ 10 h 8"/>
                    <a:gd name="T4" fmla="*/ 11 w 7"/>
                    <a:gd name="T5" fmla="*/ 11 h 8"/>
                    <a:gd name="T6" fmla="*/ 11 w 7"/>
                    <a:gd name="T7" fmla="*/ 7 h 8"/>
                    <a:gd name="T8" fmla="*/ 2 w 7"/>
                    <a:gd name="T9" fmla="*/ 2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8"/>
                    <a:gd name="T17" fmla="*/ 7 w 7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8">
                      <a:moveTo>
                        <a:pt x="1" y="1"/>
                      </a:moveTo>
                      <a:cubicBezTo>
                        <a:pt x="0" y="2"/>
                        <a:pt x="0" y="5"/>
                        <a:pt x="1" y="6"/>
                      </a:cubicBezTo>
                      <a:cubicBezTo>
                        <a:pt x="3" y="8"/>
                        <a:pt x="6" y="8"/>
                        <a:pt x="7" y="7"/>
                      </a:cubicBezTo>
                      <a:cubicBezTo>
                        <a:pt x="7" y="6"/>
                        <a:pt x="7" y="6"/>
                        <a:pt x="7" y="4"/>
                      </a:cubicBezTo>
                      <a:cubicBezTo>
                        <a:pt x="6" y="2"/>
                        <a:pt x="2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7" name="未知"/>
                <p:cNvSpPr>
                  <a:spLocks noEditPoints="1"/>
                </p:cNvSpPr>
                <p:nvPr/>
              </p:nvSpPr>
              <p:spPr bwMode="auto">
                <a:xfrm>
                  <a:off x="286" y="35"/>
                  <a:ext cx="57" cy="82"/>
                </a:xfrm>
                <a:custGeom>
                  <a:avLst/>
                  <a:gdLst>
                    <a:gd name="T0" fmla="*/ 2 w 36"/>
                    <a:gd name="T1" fmla="*/ 14 h 52"/>
                    <a:gd name="T2" fmla="*/ 5 w 36"/>
                    <a:gd name="T3" fmla="*/ 9 h 52"/>
                    <a:gd name="T4" fmla="*/ 2 w 36"/>
                    <a:gd name="T5" fmla="*/ 17 h 52"/>
                    <a:gd name="T6" fmla="*/ 2 w 36"/>
                    <a:gd name="T7" fmla="*/ 57 h 52"/>
                    <a:gd name="T8" fmla="*/ 25 w 36"/>
                    <a:gd name="T9" fmla="*/ 69 h 52"/>
                    <a:gd name="T10" fmla="*/ 36 w 36"/>
                    <a:gd name="T11" fmla="*/ 62 h 52"/>
                    <a:gd name="T12" fmla="*/ 40 w 36"/>
                    <a:gd name="T13" fmla="*/ 74 h 52"/>
                    <a:gd name="T14" fmla="*/ 57 w 36"/>
                    <a:gd name="T15" fmla="*/ 47 h 52"/>
                    <a:gd name="T16" fmla="*/ 6 w 36"/>
                    <a:gd name="T17" fmla="*/ 6 h 52"/>
                    <a:gd name="T18" fmla="*/ 40 w 36"/>
                    <a:gd name="T19" fmla="*/ 69 h 52"/>
                    <a:gd name="T20" fmla="*/ 55 w 36"/>
                    <a:gd name="T21" fmla="*/ 55 h 52"/>
                    <a:gd name="T22" fmla="*/ 54 w 36"/>
                    <a:gd name="T23" fmla="*/ 60 h 52"/>
                    <a:gd name="T24" fmla="*/ 54 w 36"/>
                    <a:gd name="T25" fmla="*/ 54 h 52"/>
                    <a:gd name="T26" fmla="*/ 55 w 36"/>
                    <a:gd name="T27" fmla="*/ 54 h 52"/>
                    <a:gd name="T28" fmla="*/ 52 w 36"/>
                    <a:gd name="T29" fmla="*/ 43 h 52"/>
                    <a:gd name="T30" fmla="*/ 54 w 36"/>
                    <a:gd name="T31" fmla="*/ 65 h 52"/>
                    <a:gd name="T32" fmla="*/ 51 w 36"/>
                    <a:gd name="T33" fmla="*/ 36 h 52"/>
                    <a:gd name="T34" fmla="*/ 52 w 36"/>
                    <a:gd name="T35" fmla="*/ 27 h 52"/>
                    <a:gd name="T36" fmla="*/ 49 w 36"/>
                    <a:gd name="T37" fmla="*/ 25 h 52"/>
                    <a:gd name="T38" fmla="*/ 43 w 36"/>
                    <a:gd name="T39" fmla="*/ 66 h 52"/>
                    <a:gd name="T40" fmla="*/ 44 w 36"/>
                    <a:gd name="T41" fmla="*/ 33 h 52"/>
                    <a:gd name="T42" fmla="*/ 46 w 36"/>
                    <a:gd name="T43" fmla="*/ 21 h 52"/>
                    <a:gd name="T44" fmla="*/ 38 w 36"/>
                    <a:gd name="T45" fmla="*/ 25 h 52"/>
                    <a:gd name="T46" fmla="*/ 43 w 36"/>
                    <a:gd name="T47" fmla="*/ 27 h 52"/>
                    <a:gd name="T48" fmla="*/ 41 w 36"/>
                    <a:gd name="T49" fmla="*/ 28 h 52"/>
                    <a:gd name="T50" fmla="*/ 40 w 36"/>
                    <a:gd name="T51" fmla="*/ 33 h 52"/>
                    <a:gd name="T52" fmla="*/ 35 w 36"/>
                    <a:gd name="T53" fmla="*/ 24 h 52"/>
                    <a:gd name="T54" fmla="*/ 32 w 36"/>
                    <a:gd name="T55" fmla="*/ 27 h 52"/>
                    <a:gd name="T56" fmla="*/ 30 w 36"/>
                    <a:gd name="T57" fmla="*/ 24 h 52"/>
                    <a:gd name="T58" fmla="*/ 27 w 36"/>
                    <a:gd name="T59" fmla="*/ 22 h 52"/>
                    <a:gd name="T60" fmla="*/ 22 w 36"/>
                    <a:gd name="T61" fmla="*/ 19 h 52"/>
                    <a:gd name="T62" fmla="*/ 19 w 36"/>
                    <a:gd name="T63" fmla="*/ 21 h 52"/>
                    <a:gd name="T64" fmla="*/ 14 w 36"/>
                    <a:gd name="T65" fmla="*/ 9 h 52"/>
                    <a:gd name="T66" fmla="*/ 16 w 36"/>
                    <a:gd name="T67" fmla="*/ 19 h 52"/>
                    <a:gd name="T68" fmla="*/ 13 w 36"/>
                    <a:gd name="T69" fmla="*/ 50 h 52"/>
                    <a:gd name="T70" fmla="*/ 14 w 36"/>
                    <a:gd name="T71" fmla="*/ 21 h 52"/>
                    <a:gd name="T72" fmla="*/ 16 w 36"/>
                    <a:gd name="T73" fmla="*/ 60 h 52"/>
                    <a:gd name="T74" fmla="*/ 9 w 36"/>
                    <a:gd name="T75" fmla="*/ 19 h 52"/>
                    <a:gd name="T76" fmla="*/ 3 w 36"/>
                    <a:gd name="T77" fmla="*/ 50 h 52"/>
                    <a:gd name="T78" fmla="*/ 6 w 36"/>
                    <a:gd name="T79" fmla="*/ 52 h 52"/>
                    <a:gd name="T80" fmla="*/ 6 w 36"/>
                    <a:gd name="T81" fmla="*/ 36 h 52"/>
                    <a:gd name="T82" fmla="*/ 5 w 36"/>
                    <a:gd name="T83" fmla="*/ 27 h 52"/>
                    <a:gd name="T84" fmla="*/ 2 w 36"/>
                    <a:gd name="T85" fmla="*/ 21 h 52"/>
                    <a:gd name="T86" fmla="*/ 3 w 36"/>
                    <a:gd name="T87" fmla="*/ 46 h 52"/>
                    <a:gd name="T88" fmla="*/ 6 w 36"/>
                    <a:gd name="T89" fmla="*/ 54 h 52"/>
                    <a:gd name="T90" fmla="*/ 8 w 36"/>
                    <a:gd name="T91" fmla="*/ 27 h 52"/>
                    <a:gd name="T92" fmla="*/ 11 w 36"/>
                    <a:gd name="T93" fmla="*/ 54 h 52"/>
                    <a:gd name="T94" fmla="*/ 14 w 36"/>
                    <a:gd name="T95" fmla="*/ 58 h 52"/>
                    <a:gd name="T96" fmla="*/ 17 w 36"/>
                    <a:gd name="T97" fmla="*/ 65 h 52"/>
                    <a:gd name="T98" fmla="*/ 21 w 36"/>
                    <a:gd name="T99" fmla="*/ 66 h 52"/>
                    <a:gd name="T100" fmla="*/ 32 w 36"/>
                    <a:gd name="T101" fmla="*/ 60 h 52"/>
                    <a:gd name="T102" fmla="*/ 38 w 36"/>
                    <a:gd name="T103" fmla="*/ 58 h 52"/>
                    <a:gd name="T104" fmla="*/ 35 w 36"/>
                    <a:gd name="T105" fmla="*/ 39 h 52"/>
                    <a:gd name="T106" fmla="*/ 27 w 36"/>
                    <a:gd name="T107" fmla="*/ 36 h 52"/>
                    <a:gd name="T108" fmla="*/ 36 w 36"/>
                    <a:gd name="T109" fmla="*/ 41 h 52"/>
                    <a:gd name="T110" fmla="*/ 43 w 36"/>
                    <a:gd name="T111" fmla="*/ 74 h 52"/>
                    <a:gd name="T112" fmla="*/ 44 w 36"/>
                    <a:gd name="T113" fmla="*/ 71 h 52"/>
                    <a:gd name="T114" fmla="*/ 54 w 36"/>
                    <a:gd name="T115" fmla="*/ 76 h 52"/>
                    <a:gd name="T116" fmla="*/ 52 w 36"/>
                    <a:gd name="T117" fmla="*/ 77 h 52"/>
                    <a:gd name="T118" fmla="*/ 52 w 36"/>
                    <a:gd name="T119" fmla="*/ 68 h 52"/>
                    <a:gd name="T120" fmla="*/ 55 w 36"/>
                    <a:gd name="T121" fmla="*/ 35 h 5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6"/>
                    <a:gd name="T184" fmla="*/ 0 h 52"/>
                    <a:gd name="T185" fmla="*/ 36 w 36"/>
                    <a:gd name="T186" fmla="*/ 52 h 5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6" h="52">
                      <a:moveTo>
                        <a:pt x="36" y="26"/>
                      </a:moveTo>
                      <a:cubicBezTo>
                        <a:pt x="36" y="22"/>
                        <a:pt x="36" y="18"/>
                        <a:pt x="36" y="15"/>
                      </a:cubicBezTo>
                      <a:cubicBezTo>
                        <a:pt x="33" y="13"/>
                        <a:pt x="29" y="11"/>
                        <a:pt x="25" y="10"/>
                      </a:cubicBezTo>
                      <a:cubicBezTo>
                        <a:pt x="24" y="10"/>
                        <a:pt x="22" y="8"/>
                        <a:pt x="20" y="8"/>
                      </a:cubicBezTo>
                      <a:cubicBezTo>
                        <a:pt x="17" y="7"/>
                        <a:pt x="14" y="5"/>
                        <a:pt x="10" y="4"/>
                      </a:cubicBezTo>
                      <a:cubicBezTo>
                        <a:pt x="10" y="4"/>
                        <a:pt x="9" y="3"/>
                        <a:pt x="9" y="4"/>
                      </a:cubicBezTo>
                      <a:cubicBezTo>
                        <a:pt x="8" y="4"/>
                        <a:pt x="8" y="3"/>
                        <a:pt x="8" y="3"/>
                      </a:cubicBezTo>
                      <a:cubicBezTo>
                        <a:pt x="5" y="2"/>
                        <a:pt x="3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4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2" y="9"/>
                        <a:pt x="1" y="9"/>
                        <a:pt x="1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8"/>
                        <a:pt x="2" y="8"/>
                      </a:cubicBezTo>
                      <a:cubicBezTo>
                        <a:pt x="1" y="7"/>
                        <a:pt x="1" y="8"/>
                        <a:pt x="1" y="8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1" y="6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2" y="6"/>
                        <a:pt x="1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5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3" y="5"/>
                        <a:pt x="3" y="5"/>
                        <a:pt x="3" y="6"/>
                      </a:cubicBezTo>
                      <a:cubicBezTo>
                        <a:pt x="3" y="6"/>
                        <a:pt x="3" y="7"/>
                        <a:pt x="4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8"/>
                        <a:pt x="4" y="8"/>
                        <a:pt x="5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4" y="11"/>
                        <a:pt x="5" y="11"/>
                      </a:cubicBezTo>
                      <a:cubicBezTo>
                        <a:pt x="5" y="11"/>
                        <a:pt x="5" y="11"/>
                        <a:pt x="6" y="10"/>
                      </a:cubicBezTo>
                      <a:cubicBezTo>
                        <a:pt x="6" y="11"/>
                        <a:pt x="5" y="11"/>
                        <a:pt x="5" y="12"/>
                      </a:cubicBezTo>
                      <a:cubicBezTo>
                        <a:pt x="4" y="12"/>
                        <a:pt x="3" y="12"/>
                        <a:pt x="3" y="10"/>
                      </a:cubicBezTo>
                      <a:cubicBezTo>
                        <a:pt x="2" y="10"/>
                        <a:pt x="3" y="10"/>
                        <a:pt x="2" y="10"/>
                      </a:cubicBezTo>
                      <a:cubicBezTo>
                        <a:pt x="2" y="11"/>
                        <a:pt x="2" y="11"/>
                        <a:pt x="2" y="12"/>
                      </a:cubicBezTo>
                      <a:cubicBezTo>
                        <a:pt x="2" y="12"/>
                        <a:pt x="2" y="13"/>
                        <a:pt x="3" y="13"/>
                      </a:cubicBezTo>
                      <a:cubicBezTo>
                        <a:pt x="3" y="13"/>
                        <a:pt x="3" y="14"/>
                        <a:pt x="3" y="14"/>
                      </a:cubicBezTo>
                      <a:cubicBezTo>
                        <a:pt x="2" y="13"/>
                        <a:pt x="2" y="12"/>
                        <a:pt x="1" y="12"/>
                      </a:cubicBezTo>
                      <a:cubicBezTo>
                        <a:pt x="1" y="12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1"/>
                        <a:pt x="0" y="10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1" y="9"/>
                        <a:pt x="0" y="9"/>
                        <a:pt x="0" y="9"/>
                      </a:cubicBezTo>
                      <a:cubicBezTo>
                        <a:pt x="0" y="10"/>
                        <a:pt x="0" y="13"/>
                        <a:pt x="0" y="15"/>
                      </a:cubicBezTo>
                      <a:cubicBezTo>
                        <a:pt x="0" y="18"/>
                        <a:pt x="1" y="22"/>
                        <a:pt x="0" y="24"/>
                      </a:cubicBezTo>
                      <a:cubicBezTo>
                        <a:pt x="0" y="26"/>
                        <a:pt x="0" y="28"/>
                        <a:pt x="0" y="30"/>
                      </a:cubicBezTo>
                      <a:cubicBezTo>
                        <a:pt x="0" y="32"/>
                        <a:pt x="1" y="35"/>
                        <a:pt x="1" y="36"/>
                      </a:cubicBezTo>
                      <a:cubicBezTo>
                        <a:pt x="1" y="37"/>
                        <a:pt x="1" y="37"/>
                        <a:pt x="2" y="37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1" y="37"/>
                        <a:pt x="1" y="37"/>
                        <a:pt x="1" y="36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2" y="37"/>
                        <a:pt x="2" y="37"/>
                        <a:pt x="3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39"/>
                        <a:pt x="4" y="38"/>
                        <a:pt x="4" y="38"/>
                      </a:cubicBezTo>
                      <a:cubicBezTo>
                        <a:pt x="4" y="38"/>
                        <a:pt x="4" y="39"/>
                        <a:pt x="4" y="39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40"/>
                        <a:pt x="6" y="39"/>
                        <a:pt x="7" y="40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40"/>
                        <a:pt x="9" y="39"/>
                        <a:pt x="9" y="40"/>
                      </a:cubicBezTo>
                      <a:cubicBezTo>
                        <a:pt x="9" y="40"/>
                        <a:pt x="8" y="40"/>
                        <a:pt x="9" y="41"/>
                      </a:cubicBezTo>
                      <a:cubicBezTo>
                        <a:pt x="10" y="42"/>
                        <a:pt x="13" y="43"/>
                        <a:pt x="14" y="43"/>
                      </a:cubicBezTo>
                      <a:cubicBezTo>
                        <a:pt x="14" y="43"/>
                        <a:pt x="14" y="43"/>
                        <a:pt x="15" y="43"/>
                      </a:cubicBezTo>
                      <a:cubicBezTo>
                        <a:pt x="15" y="43"/>
                        <a:pt x="14" y="43"/>
                        <a:pt x="15" y="43"/>
                      </a:cubicBezTo>
                      <a:cubicBezTo>
                        <a:pt x="15" y="44"/>
                        <a:pt x="16" y="44"/>
                        <a:pt x="17" y="44"/>
                      </a:cubicBezTo>
                      <a:cubicBezTo>
                        <a:pt x="17" y="44"/>
                        <a:pt x="16" y="44"/>
                        <a:pt x="16" y="44"/>
                      </a:cubicBezTo>
                      <a:cubicBezTo>
                        <a:pt x="16" y="43"/>
                        <a:pt x="16" y="44"/>
                        <a:pt x="16" y="44"/>
                      </a:cubicBezTo>
                      <a:cubicBezTo>
                        <a:pt x="16" y="43"/>
                        <a:pt x="15" y="43"/>
                        <a:pt x="15" y="43"/>
                      </a:cubicBezTo>
                      <a:cubicBezTo>
                        <a:pt x="16" y="43"/>
                        <a:pt x="18" y="44"/>
                        <a:pt x="19" y="44"/>
                      </a:cubicBezTo>
                      <a:cubicBezTo>
                        <a:pt x="19" y="44"/>
                        <a:pt x="19" y="45"/>
                        <a:pt x="20" y="45"/>
                      </a:cubicBezTo>
                      <a:cubicBezTo>
                        <a:pt x="20" y="45"/>
                        <a:pt x="20" y="45"/>
                        <a:pt x="20" y="45"/>
                      </a:cubicBezTo>
                      <a:cubicBezTo>
                        <a:pt x="20" y="46"/>
                        <a:pt x="20" y="45"/>
                        <a:pt x="20" y="46"/>
                      </a:cubicBezTo>
                      <a:cubicBezTo>
                        <a:pt x="21" y="46"/>
                        <a:pt x="22" y="47"/>
                        <a:pt x="23" y="47"/>
                      </a:cubicBezTo>
                      <a:cubicBezTo>
                        <a:pt x="23" y="46"/>
                        <a:pt x="23" y="47"/>
                        <a:pt x="22" y="46"/>
                      </a:cubicBezTo>
                      <a:cubicBezTo>
                        <a:pt x="23" y="46"/>
                        <a:pt x="23" y="45"/>
                        <a:pt x="23" y="45"/>
                      </a:cubicBezTo>
                      <a:cubicBezTo>
                        <a:pt x="24" y="46"/>
                        <a:pt x="24" y="46"/>
                        <a:pt x="24" y="45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4"/>
                        <a:pt x="23" y="44"/>
                        <a:pt x="23" y="43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4" y="42"/>
                        <a:pt x="22" y="39"/>
                        <a:pt x="23" y="39"/>
                      </a:cubicBezTo>
                      <a:cubicBezTo>
                        <a:pt x="23" y="39"/>
                        <a:pt x="23" y="38"/>
                        <a:pt x="23" y="38"/>
                      </a:cubicBezTo>
                      <a:cubicBezTo>
                        <a:pt x="23" y="39"/>
                        <a:pt x="24" y="38"/>
                        <a:pt x="24" y="39"/>
                      </a:cubicBezTo>
                      <a:cubicBezTo>
                        <a:pt x="24" y="39"/>
                        <a:pt x="24" y="39"/>
                        <a:pt x="24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4" y="40"/>
                        <a:pt x="24" y="41"/>
                        <a:pt x="24" y="41"/>
                      </a:cubicBezTo>
                      <a:cubicBezTo>
                        <a:pt x="24" y="41"/>
                        <a:pt x="24" y="42"/>
                        <a:pt x="25" y="42"/>
                      </a:cubicBezTo>
                      <a:cubicBezTo>
                        <a:pt x="25" y="42"/>
                        <a:pt x="25" y="41"/>
                        <a:pt x="26" y="42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25" y="42"/>
                        <a:pt x="24" y="42"/>
                        <a:pt x="24" y="42"/>
                      </a:cubicBezTo>
                      <a:cubicBezTo>
                        <a:pt x="24" y="42"/>
                        <a:pt x="24" y="42"/>
                        <a:pt x="24" y="43"/>
                      </a:cubicBezTo>
                      <a:cubicBezTo>
                        <a:pt x="24" y="43"/>
                        <a:pt x="24" y="43"/>
                        <a:pt x="24" y="44"/>
                      </a:cubicBezTo>
                      <a:cubicBezTo>
                        <a:pt x="24" y="44"/>
                        <a:pt x="25" y="44"/>
                        <a:pt x="25" y="45"/>
                      </a:cubicBezTo>
                      <a:cubicBezTo>
                        <a:pt x="25" y="46"/>
                        <a:pt x="25" y="46"/>
                        <a:pt x="25" y="47"/>
                      </a:cubicBezTo>
                      <a:cubicBezTo>
                        <a:pt x="25" y="47"/>
                        <a:pt x="25" y="47"/>
                        <a:pt x="25" y="47"/>
                      </a:cubicBezTo>
                      <a:cubicBezTo>
                        <a:pt x="25" y="48"/>
                        <a:pt x="24" y="47"/>
                        <a:pt x="24" y="47"/>
                      </a:cubicBezTo>
                      <a:cubicBezTo>
                        <a:pt x="25" y="48"/>
                        <a:pt x="26" y="48"/>
                        <a:pt x="27" y="49"/>
                      </a:cubicBezTo>
                      <a:cubicBezTo>
                        <a:pt x="27" y="49"/>
                        <a:pt x="27" y="48"/>
                        <a:pt x="27" y="48"/>
                      </a:cubicBezTo>
                      <a:cubicBezTo>
                        <a:pt x="28" y="49"/>
                        <a:pt x="27" y="49"/>
                        <a:pt x="28" y="49"/>
                      </a:cubicBezTo>
                      <a:cubicBezTo>
                        <a:pt x="29" y="50"/>
                        <a:pt x="31" y="51"/>
                        <a:pt x="32" y="51"/>
                      </a:cubicBezTo>
                      <a:cubicBezTo>
                        <a:pt x="32" y="51"/>
                        <a:pt x="32" y="50"/>
                        <a:pt x="32" y="50"/>
                      </a:cubicBezTo>
                      <a:cubicBezTo>
                        <a:pt x="33" y="50"/>
                        <a:pt x="34" y="51"/>
                        <a:pt x="33" y="51"/>
                      </a:cubicBezTo>
                      <a:cubicBezTo>
                        <a:pt x="33" y="51"/>
                        <a:pt x="33" y="51"/>
                        <a:pt x="33" y="51"/>
                      </a:cubicBezTo>
                      <a:cubicBezTo>
                        <a:pt x="33" y="52"/>
                        <a:pt x="34" y="52"/>
                        <a:pt x="35" y="52"/>
                      </a:cubicBezTo>
                      <a:cubicBezTo>
                        <a:pt x="36" y="51"/>
                        <a:pt x="36" y="49"/>
                        <a:pt x="35" y="47"/>
                      </a:cubicBezTo>
                      <a:cubicBezTo>
                        <a:pt x="35" y="45"/>
                        <a:pt x="36" y="44"/>
                        <a:pt x="36" y="41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38"/>
                        <a:pt x="36" y="34"/>
                        <a:pt x="36" y="31"/>
                      </a:cubicBezTo>
                      <a:cubicBezTo>
                        <a:pt x="36" y="31"/>
                        <a:pt x="35" y="30"/>
                        <a:pt x="36" y="30"/>
                      </a:cubicBezTo>
                      <a:cubicBezTo>
                        <a:pt x="36" y="29"/>
                        <a:pt x="36" y="29"/>
                        <a:pt x="36" y="28"/>
                      </a:cubicBezTo>
                      <a:cubicBezTo>
                        <a:pt x="36" y="28"/>
                        <a:pt x="36" y="26"/>
                        <a:pt x="36" y="26"/>
                      </a:cubicBezTo>
                      <a:close/>
                      <a:moveTo>
                        <a:pt x="1" y="3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  <a:moveTo>
                        <a:pt x="4" y="6"/>
                      </a:moveTo>
                      <a:cubicBezTo>
                        <a:pt x="3" y="6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lose/>
                      <a:moveTo>
                        <a:pt x="4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lose/>
                      <a:moveTo>
                        <a:pt x="5" y="4"/>
                      </a:moveTo>
                      <a:cubicBezTo>
                        <a:pt x="5" y="3"/>
                        <a:pt x="6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lose/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9"/>
                        <a:pt x="5" y="9"/>
                      </a:cubicBezTo>
                      <a:cubicBezTo>
                        <a:pt x="5" y="10"/>
                        <a:pt x="5" y="10"/>
                        <a:pt x="5" y="10"/>
                      </a:cubicBezTo>
                      <a:close/>
                      <a:moveTo>
                        <a:pt x="25" y="44"/>
                      </a:moveTo>
                      <a:cubicBezTo>
                        <a:pt x="25" y="44"/>
                        <a:pt x="25" y="43"/>
                        <a:pt x="25" y="43"/>
                      </a:cubicBezTo>
                      <a:cubicBezTo>
                        <a:pt x="25" y="43"/>
                        <a:pt x="25" y="44"/>
                        <a:pt x="25" y="44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lose/>
                      <a:moveTo>
                        <a:pt x="35" y="18"/>
                      </a:move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4" y="18"/>
                        <a:pt x="34" y="18"/>
                        <a:pt x="35" y="18"/>
                      </a:cubicBezTo>
                      <a:close/>
                      <a:moveTo>
                        <a:pt x="34" y="20"/>
                      </a:moveTo>
                      <a:cubicBezTo>
                        <a:pt x="35" y="20"/>
                        <a:pt x="34" y="20"/>
                        <a:pt x="34" y="21"/>
                      </a:cubicBezTo>
                      <a:cubicBezTo>
                        <a:pt x="34" y="20"/>
                        <a:pt x="34" y="20"/>
                        <a:pt x="34" y="20"/>
                      </a:cubicBezTo>
                      <a:close/>
                      <a:moveTo>
                        <a:pt x="34" y="22"/>
                      </a:move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21"/>
                        <a:pt x="34" y="21"/>
                        <a:pt x="34" y="22"/>
                      </a:cubicBezTo>
                      <a:close/>
                      <a:moveTo>
                        <a:pt x="34" y="35"/>
                      </a:moveTo>
                      <a:cubicBezTo>
                        <a:pt x="34" y="35"/>
                        <a:pt x="34" y="35"/>
                        <a:pt x="35" y="34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5" y="36"/>
                        <a:pt x="34" y="35"/>
                        <a:pt x="34" y="35"/>
                      </a:cubicBezTo>
                      <a:close/>
                      <a:moveTo>
                        <a:pt x="35" y="43"/>
                      </a:moveTo>
                      <a:cubicBezTo>
                        <a:pt x="35" y="43"/>
                        <a:pt x="34" y="43"/>
                        <a:pt x="34" y="42"/>
                      </a:cubicBezTo>
                      <a:cubicBezTo>
                        <a:pt x="34" y="42"/>
                        <a:pt x="35" y="42"/>
                        <a:pt x="35" y="42"/>
                      </a:cubicBezTo>
                      <a:cubicBezTo>
                        <a:pt x="35" y="42"/>
                        <a:pt x="35" y="43"/>
                        <a:pt x="35" y="43"/>
                      </a:cubicBezTo>
                      <a:close/>
                      <a:moveTo>
                        <a:pt x="32" y="26"/>
                      </a:moveTo>
                      <a:cubicBezTo>
                        <a:pt x="32" y="26"/>
                        <a:pt x="32" y="27"/>
                        <a:pt x="33" y="27"/>
                      </a:cubicBezTo>
                      <a:cubicBezTo>
                        <a:pt x="33" y="28"/>
                        <a:pt x="32" y="28"/>
                        <a:pt x="32" y="28"/>
                      </a:cubicBezTo>
                      <a:cubicBezTo>
                        <a:pt x="32" y="27"/>
                        <a:pt x="32" y="27"/>
                        <a:pt x="31" y="27"/>
                      </a:cubicBezTo>
                      <a:cubicBezTo>
                        <a:pt x="32" y="27"/>
                        <a:pt x="32" y="26"/>
                        <a:pt x="32" y="26"/>
                      </a:cubicBezTo>
                      <a:close/>
                      <a:moveTo>
                        <a:pt x="32" y="25"/>
                      </a:move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3" y="25"/>
                        <a:pt x="32" y="25"/>
                        <a:pt x="32" y="25"/>
                      </a:cubicBezTo>
                      <a:close/>
                      <a:moveTo>
                        <a:pt x="34" y="38"/>
                      </a:move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4" y="38"/>
                        <a:pt x="33" y="38"/>
                        <a:pt x="34" y="38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lose/>
                      <a:moveTo>
                        <a:pt x="33" y="36"/>
                      </a:moveTo>
                      <a:cubicBezTo>
                        <a:pt x="33" y="36"/>
                        <a:pt x="33" y="35"/>
                        <a:pt x="33" y="35"/>
                      </a:cubicBezTo>
                      <a:cubicBezTo>
                        <a:pt x="34" y="35"/>
                        <a:pt x="34" y="36"/>
                        <a:pt x="34" y="36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lose/>
                      <a:moveTo>
                        <a:pt x="33" y="34"/>
                      </a:moveTo>
                      <a:cubicBezTo>
                        <a:pt x="33" y="34"/>
                        <a:pt x="33" y="34"/>
                        <a:pt x="32" y="34"/>
                      </a:cubicBezTo>
                      <a:cubicBezTo>
                        <a:pt x="32" y="33"/>
                        <a:pt x="33" y="33"/>
                        <a:pt x="33" y="33"/>
                      </a:cubicBezTo>
                      <a:cubicBezTo>
                        <a:pt x="33" y="33"/>
                        <a:pt x="33" y="32"/>
                        <a:pt x="33" y="32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33" y="33"/>
                        <a:pt x="34" y="33"/>
                        <a:pt x="34" y="33"/>
                      </a:cubicBezTo>
                      <a:cubicBezTo>
                        <a:pt x="34" y="34"/>
                        <a:pt x="34" y="33"/>
                        <a:pt x="34" y="34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4"/>
                        <a:pt x="34" y="34"/>
                        <a:pt x="33" y="34"/>
                      </a:cubicBezTo>
                      <a:close/>
                      <a:moveTo>
                        <a:pt x="32" y="38"/>
                      </a:moveTo>
                      <a:cubicBezTo>
                        <a:pt x="32" y="38"/>
                        <a:pt x="33" y="39"/>
                        <a:pt x="33" y="38"/>
                      </a:cubicBezTo>
                      <a:cubicBezTo>
                        <a:pt x="33" y="39"/>
                        <a:pt x="32" y="39"/>
                        <a:pt x="32" y="38"/>
                      </a:cubicBezTo>
                      <a:close/>
                      <a:moveTo>
                        <a:pt x="32" y="38"/>
                      </a:move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32" y="37"/>
                        <a:pt x="32" y="37"/>
                        <a:pt x="32" y="38"/>
                      </a:cubicBezTo>
                      <a:cubicBezTo>
                        <a:pt x="32" y="37"/>
                        <a:pt x="32" y="38"/>
                        <a:pt x="32" y="38"/>
                      </a:cubicBezTo>
                      <a:close/>
                      <a:moveTo>
                        <a:pt x="33" y="37"/>
                      </a:move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33" y="38"/>
                        <a:pt x="32" y="38"/>
                        <a:pt x="33" y="37"/>
                      </a:cubicBezTo>
                      <a:close/>
                      <a:moveTo>
                        <a:pt x="34" y="32"/>
                      </a:moveTo>
                      <a:cubicBezTo>
                        <a:pt x="34" y="32"/>
                        <a:pt x="35" y="33"/>
                        <a:pt x="35" y="34"/>
                      </a:cubicBezTo>
                      <a:cubicBezTo>
                        <a:pt x="34" y="33"/>
                        <a:pt x="34" y="33"/>
                        <a:pt x="34" y="32"/>
                      </a:cubicBezTo>
                      <a:close/>
                      <a:moveTo>
                        <a:pt x="34" y="24"/>
                      </a:moveTo>
                      <a:cubicBezTo>
                        <a:pt x="34" y="24"/>
                        <a:pt x="34" y="23"/>
                        <a:pt x="35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4"/>
                        <a:pt x="34" y="24"/>
                        <a:pt x="34" y="24"/>
                      </a:cubicBezTo>
                      <a:close/>
                      <a:moveTo>
                        <a:pt x="34" y="32"/>
                      </a:moveTo>
                      <a:cubicBezTo>
                        <a:pt x="34" y="32"/>
                        <a:pt x="32" y="32"/>
                        <a:pt x="33" y="31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4" y="31"/>
                        <a:pt x="35" y="32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lose/>
                      <a:moveTo>
                        <a:pt x="33" y="27"/>
                      </a:move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6"/>
                        <a:pt x="33" y="27"/>
                      </a:cubicBezTo>
                      <a:close/>
                      <a:moveTo>
                        <a:pt x="32" y="31"/>
                      </a:moveTo>
                      <a:cubicBezTo>
                        <a:pt x="32" y="31"/>
                        <a:pt x="31" y="31"/>
                        <a:pt x="31" y="31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lose/>
                      <a:moveTo>
                        <a:pt x="33" y="40"/>
                      </a:moveTo>
                      <a:cubicBezTo>
                        <a:pt x="33" y="40"/>
                        <a:pt x="32" y="40"/>
                        <a:pt x="32" y="40"/>
                      </a:cubicBezTo>
                      <a:cubicBezTo>
                        <a:pt x="32" y="39"/>
                        <a:pt x="33" y="40"/>
                        <a:pt x="33" y="40"/>
                      </a:cubicBezTo>
                      <a:close/>
                      <a:moveTo>
                        <a:pt x="32" y="40"/>
                      </a:moveTo>
                      <a:cubicBezTo>
                        <a:pt x="33" y="40"/>
                        <a:pt x="32" y="41"/>
                        <a:pt x="33" y="41"/>
                      </a:cubicBezTo>
                      <a:cubicBezTo>
                        <a:pt x="33" y="41"/>
                        <a:pt x="33" y="40"/>
                        <a:pt x="33" y="40"/>
                      </a:cubicBezTo>
                      <a:cubicBezTo>
                        <a:pt x="33" y="40"/>
                        <a:pt x="34" y="40"/>
                        <a:pt x="34" y="41"/>
                      </a:cubicBezTo>
                      <a:cubicBezTo>
                        <a:pt x="33" y="41"/>
                        <a:pt x="33" y="41"/>
                        <a:pt x="33" y="42"/>
                      </a:cubicBezTo>
                      <a:cubicBezTo>
                        <a:pt x="33" y="42"/>
                        <a:pt x="33" y="41"/>
                        <a:pt x="32" y="41"/>
                      </a:cubicBezTo>
                      <a:cubicBezTo>
                        <a:pt x="32" y="41"/>
                        <a:pt x="32" y="41"/>
                        <a:pt x="32" y="40"/>
                      </a:cubicBezTo>
                      <a:close/>
                      <a:moveTo>
                        <a:pt x="34" y="41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2"/>
                        <a:pt x="34" y="42"/>
                        <a:pt x="34" y="42"/>
                      </a:cubicBezTo>
                      <a:cubicBezTo>
                        <a:pt x="33" y="41"/>
                        <a:pt x="34" y="41"/>
                        <a:pt x="34" y="41"/>
                      </a:cubicBezTo>
                      <a:close/>
                      <a:moveTo>
                        <a:pt x="34" y="23"/>
                      </a:moveTo>
                      <a:cubicBezTo>
                        <a:pt x="34" y="23"/>
                        <a:pt x="34" y="22"/>
                        <a:pt x="34" y="22"/>
                      </a:cubicBezTo>
                      <a:cubicBezTo>
                        <a:pt x="34" y="23"/>
                        <a:pt x="34" y="22"/>
                        <a:pt x="35" y="23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5" y="23"/>
                        <a:pt x="34" y="23"/>
                        <a:pt x="34" y="23"/>
                      </a:cubicBezTo>
                      <a:close/>
                      <a:moveTo>
                        <a:pt x="34" y="24"/>
                      </a:moveTo>
                      <a:cubicBezTo>
                        <a:pt x="34" y="24"/>
                        <a:pt x="35" y="25"/>
                        <a:pt x="34" y="25"/>
                      </a:cubicBezTo>
                      <a:cubicBezTo>
                        <a:pt x="33" y="25"/>
                        <a:pt x="33" y="24"/>
                        <a:pt x="32" y="23"/>
                      </a:cubicBezTo>
                      <a:cubicBezTo>
                        <a:pt x="32" y="23"/>
                        <a:pt x="32" y="24"/>
                        <a:pt x="32" y="24"/>
                      </a:cubicBezTo>
                      <a:cubicBezTo>
                        <a:pt x="32" y="24"/>
                        <a:pt x="32" y="24"/>
                        <a:pt x="31" y="23"/>
                      </a:cubicBezTo>
                      <a:cubicBezTo>
                        <a:pt x="31" y="23"/>
                        <a:pt x="32" y="23"/>
                        <a:pt x="32" y="23"/>
                      </a:cubicBezTo>
                      <a:cubicBezTo>
                        <a:pt x="33" y="23"/>
                        <a:pt x="33" y="23"/>
                        <a:pt x="34" y="23"/>
                      </a:cubicBezTo>
                      <a:cubicBezTo>
                        <a:pt x="33" y="24"/>
                        <a:pt x="33" y="23"/>
                        <a:pt x="33" y="24"/>
                      </a:cubicBezTo>
                      <a:cubicBezTo>
                        <a:pt x="33" y="24"/>
                        <a:pt x="34" y="24"/>
                        <a:pt x="34" y="24"/>
                      </a:cubicBezTo>
                      <a:close/>
                      <a:moveTo>
                        <a:pt x="33" y="23"/>
                      </a:moveTo>
                      <a:cubicBezTo>
                        <a:pt x="33" y="22"/>
                        <a:pt x="33" y="22"/>
                        <a:pt x="34" y="22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lose/>
                      <a:moveTo>
                        <a:pt x="33" y="20"/>
                      </a:move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lose/>
                      <a:moveTo>
                        <a:pt x="33" y="17"/>
                      </a:move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lose/>
                      <a:moveTo>
                        <a:pt x="33" y="19"/>
                      </a:moveTo>
                      <a:cubicBezTo>
                        <a:pt x="33" y="19"/>
                        <a:pt x="33" y="19"/>
                        <a:pt x="32" y="19"/>
                      </a:cubicBezTo>
                      <a:cubicBezTo>
                        <a:pt x="33" y="18"/>
                        <a:pt x="32" y="18"/>
                        <a:pt x="32" y="18"/>
                      </a:cubicBezTo>
                      <a:cubicBezTo>
                        <a:pt x="32" y="17"/>
                        <a:pt x="32" y="17"/>
                        <a:pt x="32" y="16"/>
                      </a:cubicBezTo>
                      <a:cubicBezTo>
                        <a:pt x="33" y="16"/>
                        <a:pt x="32" y="18"/>
                        <a:pt x="33" y="19"/>
                      </a:cubicBezTo>
                      <a:close/>
                      <a:moveTo>
                        <a:pt x="31" y="20"/>
                      </a:move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21"/>
                        <a:pt x="32" y="21"/>
                      </a:cubicBezTo>
                      <a:cubicBezTo>
                        <a:pt x="31" y="21"/>
                        <a:pt x="31" y="20"/>
                        <a:pt x="31" y="20"/>
                      </a:cubicBezTo>
                      <a:close/>
                      <a:moveTo>
                        <a:pt x="31" y="16"/>
                      </a:moveTo>
                      <a:cubicBezTo>
                        <a:pt x="31" y="16"/>
                        <a:pt x="31" y="16"/>
                        <a:pt x="30" y="16"/>
                      </a:cubicBezTo>
                      <a:cubicBezTo>
                        <a:pt x="30" y="16"/>
                        <a:pt x="30" y="16"/>
                        <a:pt x="30" y="15"/>
                      </a:cubicBezTo>
                      <a:cubicBezTo>
                        <a:pt x="30" y="15"/>
                        <a:pt x="30" y="16"/>
                        <a:pt x="31" y="16"/>
                      </a:cubicBezTo>
                      <a:close/>
                      <a:moveTo>
                        <a:pt x="30" y="45"/>
                      </a:moveTo>
                      <a:cubicBezTo>
                        <a:pt x="30" y="45"/>
                        <a:pt x="30" y="46"/>
                        <a:pt x="30" y="45"/>
                      </a:cubicBezTo>
                      <a:cubicBezTo>
                        <a:pt x="30" y="45"/>
                        <a:pt x="30" y="45"/>
                        <a:pt x="30" y="45"/>
                      </a:cubicBezTo>
                      <a:cubicBezTo>
                        <a:pt x="30" y="45"/>
                        <a:pt x="30" y="45"/>
                        <a:pt x="30" y="45"/>
                      </a:cubicBezTo>
                      <a:close/>
                      <a:moveTo>
                        <a:pt x="30" y="18"/>
                      </a:moveTo>
                      <a:cubicBezTo>
                        <a:pt x="30" y="19"/>
                        <a:pt x="30" y="18"/>
                        <a:pt x="30" y="19"/>
                      </a:cubicBezTo>
                      <a:cubicBezTo>
                        <a:pt x="30" y="19"/>
                        <a:pt x="30" y="18"/>
                        <a:pt x="30" y="18"/>
                      </a:cubicBezTo>
                      <a:cubicBezTo>
                        <a:pt x="30" y="18"/>
                        <a:pt x="30" y="18"/>
                        <a:pt x="30" y="18"/>
                      </a:cubicBezTo>
                      <a:close/>
                      <a:moveTo>
                        <a:pt x="30" y="41"/>
                      </a:moveTo>
                      <a:cubicBezTo>
                        <a:pt x="30" y="41"/>
                        <a:pt x="30" y="40"/>
                        <a:pt x="29" y="40"/>
                      </a:cubicBezTo>
                      <a:cubicBezTo>
                        <a:pt x="29" y="40"/>
                        <a:pt x="30" y="40"/>
                        <a:pt x="30" y="40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30" y="40"/>
                        <a:pt x="30" y="40"/>
                        <a:pt x="30" y="41"/>
                      </a:cubicBezTo>
                      <a:close/>
                      <a:moveTo>
                        <a:pt x="27" y="42"/>
                      </a:moveTo>
                      <a:cubicBezTo>
                        <a:pt x="27" y="42"/>
                        <a:pt x="26" y="42"/>
                        <a:pt x="27" y="41"/>
                      </a:cubicBezTo>
                      <a:cubicBezTo>
                        <a:pt x="27" y="41"/>
                        <a:pt x="27" y="42"/>
                        <a:pt x="27" y="42"/>
                      </a:cubicBezTo>
                      <a:close/>
                      <a:moveTo>
                        <a:pt x="27" y="23"/>
                      </a:moveTo>
                      <a:cubicBezTo>
                        <a:pt x="27" y="23"/>
                        <a:pt x="27" y="23"/>
                        <a:pt x="27" y="24"/>
                      </a:cubicBezTo>
                      <a:cubicBezTo>
                        <a:pt x="27" y="24"/>
                        <a:pt x="27" y="23"/>
                        <a:pt x="27" y="23"/>
                      </a:cubicBezTo>
                      <a:close/>
                      <a:moveTo>
                        <a:pt x="28" y="34"/>
                      </a:moveTo>
                      <a:cubicBezTo>
                        <a:pt x="27" y="34"/>
                        <a:pt x="27" y="34"/>
                        <a:pt x="27" y="34"/>
                      </a:cubicBezTo>
                      <a:cubicBezTo>
                        <a:pt x="27" y="34"/>
                        <a:pt x="28" y="34"/>
                        <a:pt x="28" y="34"/>
                      </a:cubicBezTo>
                      <a:close/>
                      <a:moveTo>
                        <a:pt x="28" y="43"/>
                      </a:moveTo>
                      <a:cubicBezTo>
                        <a:pt x="28" y="43"/>
                        <a:pt x="28" y="43"/>
                        <a:pt x="28" y="44"/>
                      </a:cubicBezTo>
                      <a:cubicBezTo>
                        <a:pt x="28" y="44"/>
                        <a:pt x="28" y="44"/>
                        <a:pt x="28" y="44"/>
                      </a:cubicBezTo>
                      <a:cubicBezTo>
                        <a:pt x="27" y="43"/>
                        <a:pt x="27" y="43"/>
                        <a:pt x="28" y="43"/>
                      </a:cubicBezTo>
                      <a:close/>
                      <a:moveTo>
                        <a:pt x="28" y="22"/>
                      </a:move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8" y="21"/>
                        <a:pt x="28" y="22"/>
                        <a:pt x="28" y="22"/>
                      </a:cubicBezTo>
                      <a:close/>
                      <a:moveTo>
                        <a:pt x="28" y="22"/>
                      </a:moveTo>
                      <a:cubicBezTo>
                        <a:pt x="28" y="22"/>
                        <a:pt x="29" y="22"/>
                        <a:pt x="29" y="21"/>
                      </a:cubicBezTo>
                      <a:cubicBezTo>
                        <a:pt x="29" y="21"/>
                        <a:pt x="29" y="22"/>
                        <a:pt x="29" y="22"/>
                      </a:cubicBezTo>
                      <a:cubicBezTo>
                        <a:pt x="29" y="22"/>
                        <a:pt x="29" y="22"/>
                        <a:pt x="28" y="22"/>
                      </a:cubicBezTo>
                      <a:close/>
                      <a:moveTo>
                        <a:pt x="29" y="23"/>
                      </a:moveTo>
                      <a:cubicBezTo>
                        <a:pt x="29" y="23"/>
                        <a:pt x="30" y="23"/>
                        <a:pt x="30" y="24"/>
                      </a:cubicBezTo>
                      <a:cubicBezTo>
                        <a:pt x="29" y="24"/>
                        <a:pt x="29" y="23"/>
                        <a:pt x="29" y="23"/>
                      </a:cubicBezTo>
                      <a:cubicBezTo>
                        <a:pt x="29" y="23"/>
                        <a:pt x="29" y="22"/>
                        <a:pt x="29" y="23"/>
                      </a:cubicBezTo>
                      <a:close/>
                      <a:moveTo>
                        <a:pt x="30" y="19"/>
                      </a:moveTo>
                      <a:cubicBezTo>
                        <a:pt x="29" y="19"/>
                        <a:pt x="29" y="19"/>
                        <a:pt x="29" y="18"/>
                      </a:cubicBezTo>
                      <a:cubicBezTo>
                        <a:pt x="30" y="18"/>
                        <a:pt x="30" y="19"/>
                        <a:pt x="30" y="19"/>
                      </a:cubicBezTo>
                      <a:close/>
                      <a:moveTo>
                        <a:pt x="29" y="13"/>
                      </a:moveTo>
                      <a:cubicBezTo>
                        <a:pt x="29" y="13"/>
                        <a:pt x="29" y="14"/>
                        <a:pt x="29" y="14"/>
                      </a:cubicBezTo>
                      <a:cubicBezTo>
                        <a:pt x="29" y="14"/>
                        <a:pt x="29" y="13"/>
                        <a:pt x="29" y="13"/>
                      </a:cubicBezTo>
                      <a:close/>
                      <a:moveTo>
                        <a:pt x="29" y="18"/>
                      </a:move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17"/>
                        <a:pt x="29" y="18"/>
                        <a:pt x="29" y="18"/>
                      </a:cubicBezTo>
                      <a:close/>
                      <a:moveTo>
                        <a:pt x="27" y="12"/>
                      </a:moveTo>
                      <a:cubicBezTo>
                        <a:pt x="27" y="12"/>
                        <a:pt x="27" y="12"/>
                        <a:pt x="27" y="13"/>
                      </a:cubicBezTo>
                      <a:cubicBezTo>
                        <a:pt x="27" y="13"/>
                        <a:pt x="27" y="12"/>
                        <a:pt x="27" y="12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lose/>
                      <a:moveTo>
                        <a:pt x="27" y="13"/>
                      </a:moveTo>
                      <a:cubicBezTo>
                        <a:pt x="27" y="13"/>
                        <a:pt x="27" y="14"/>
                        <a:pt x="27" y="14"/>
                      </a:cubicBez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lose/>
                      <a:moveTo>
                        <a:pt x="24" y="16"/>
                      </a:moveTo>
                      <a:cubicBezTo>
                        <a:pt x="24" y="15"/>
                        <a:pt x="24" y="15"/>
                        <a:pt x="24" y="14"/>
                      </a:cubicBezTo>
                      <a:cubicBezTo>
                        <a:pt x="24" y="14"/>
                        <a:pt x="23" y="13"/>
                        <a:pt x="23" y="13"/>
                      </a:cubicBezTo>
                      <a:cubicBezTo>
                        <a:pt x="24" y="13"/>
                        <a:pt x="24" y="12"/>
                        <a:pt x="24" y="11"/>
                      </a:cubicBezTo>
                      <a:cubicBezTo>
                        <a:pt x="24" y="11"/>
                        <a:pt x="25" y="11"/>
                        <a:pt x="25" y="11"/>
                      </a:cubicBezTo>
                      <a:cubicBezTo>
                        <a:pt x="25" y="12"/>
                        <a:pt x="25" y="12"/>
                        <a:pt x="24" y="12"/>
                      </a:cubicBezTo>
                      <a:cubicBezTo>
                        <a:pt x="25" y="12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25" y="14"/>
                        <a:pt x="25" y="14"/>
                        <a:pt x="26" y="14"/>
                      </a:cubicBezTo>
                      <a:cubicBezTo>
                        <a:pt x="26" y="14"/>
                        <a:pt x="26" y="13"/>
                        <a:pt x="26" y="13"/>
                      </a:cubicBezTo>
                      <a:cubicBezTo>
                        <a:pt x="26" y="13"/>
                        <a:pt x="27" y="14"/>
                        <a:pt x="26" y="14"/>
                      </a:cubicBezTo>
                      <a:cubicBezTo>
                        <a:pt x="27" y="14"/>
                        <a:pt x="27" y="14"/>
                        <a:pt x="28" y="15"/>
                      </a:cubicBezTo>
                      <a:cubicBezTo>
                        <a:pt x="28" y="16"/>
                        <a:pt x="27" y="15"/>
                        <a:pt x="28" y="16"/>
                      </a:cubicBezTo>
                      <a:cubicBezTo>
                        <a:pt x="27" y="16"/>
                        <a:pt x="27" y="16"/>
                        <a:pt x="27" y="16"/>
                      </a:cubicBezTo>
                      <a:cubicBezTo>
                        <a:pt x="27" y="17"/>
                        <a:pt x="27" y="17"/>
                        <a:pt x="27" y="17"/>
                      </a:cubicBezTo>
                      <a:cubicBezTo>
                        <a:pt x="28" y="17"/>
                        <a:pt x="28" y="18"/>
                        <a:pt x="28" y="17"/>
                      </a:cubicBezTo>
                      <a:cubicBezTo>
                        <a:pt x="29" y="18"/>
                        <a:pt x="28" y="18"/>
                        <a:pt x="28" y="19"/>
                      </a:cubicBezTo>
                      <a:cubicBezTo>
                        <a:pt x="28" y="19"/>
                        <a:pt x="28" y="19"/>
                        <a:pt x="28" y="20"/>
                      </a:cubicBezTo>
                      <a:cubicBezTo>
                        <a:pt x="29" y="20"/>
                        <a:pt x="29" y="19"/>
                        <a:pt x="29" y="19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29" y="20"/>
                        <a:pt x="29" y="19"/>
                        <a:pt x="29" y="20"/>
                      </a:cubicBezTo>
                      <a:cubicBezTo>
                        <a:pt x="29" y="20"/>
                        <a:pt x="29" y="20"/>
                        <a:pt x="29" y="21"/>
                      </a:cubicBezTo>
                      <a:cubicBezTo>
                        <a:pt x="29" y="21"/>
                        <a:pt x="29" y="20"/>
                        <a:pt x="29" y="20"/>
                      </a:cubicBezTo>
                      <a:cubicBezTo>
                        <a:pt x="28" y="20"/>
                        <a:pt x="27" y="20"/>
                        <a:pt x="27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27" y="20"/>
                        <a:pt x="27" y="19"/>
                        <a:pt x="27" y="19"/>
                      </a:cubicBezTo>
                      <a:cubicBezTo>
                        <a:pt x="27" y="19"/>
                        <a:pt x="27" y="19"/>
                        <a:pt x="26" y="19"/>
                      </a:cubicBezTo>
                      <a:cubicBezTo>
                        <a:pt x="26" y="19"/>
                        <a:pt x="26" y="19"/>
                        <a:pt x="26" y="18"/>
                      </a:cubicBezTo>
                      <a:cubicBezTo>
                        <a:pt x="26" y="18"/>
                        <a:pt x="26" y="19"/>
                        <a:pt x="25" y="19"/>
                      </a:cubicBezTo>
                      <a:cubicBezTo>
                        <a:pt x="25" y="18"/>
                        <a:pt x="25" y="19"/>
                        <a:pt x="25" y="19"/>
                      </a:cubicBezTo>
                      <a:cubicBezTo>
                        <a:pt x="24" y="18"/>
                        <a:pt x="25" y="18"/>
                        <a:pt x="25" y="17"/>
                      </a:cubicBezTo>
                      <a:cubicBezTo>
                        <a:pt x="25" y="17"/>
                        <a:pt x="25" y="18"/>
                        <a:pt x="26" y="18"/>
                      </a:cubicBezTo>
                      <a:cubicBezTo>
                        <a:pt x="26" y="18"/>
                        <a:pt x="25" y="16"/>
                        <a:pt x="25" y="16"/>
                      </a:cubicBezTo>
                      <a:cubicBezTo>
                        <a:pt x="24" y="16"/>
                        <a:pt x="23" y="19"/>
                        <a:pt x="25" y="21"/>
                      </a:cubicBezTo>
                      <a:cubicBezTo>
                        <a:pt x="24" y="21"/>
                        <a:pt x="24" y="20"/>
                        <a:pt x="24" y="20"/>
                      </a:cubicBezTo>
                      <a:cubicBezTo>
                        <a:pt x="24" y="20"/>
                        <a:pt x="24" y="21"/>
                        <a:pt x="23" y="21"/>
                      </a:cubicBezTo>
                      <a:cubicBezTo>
                        <a:pt x="23" y="20"/>
                        <a:pt x="23" y="19"/>
                        <a:pt x="23" y="19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24" y="19"/>
                        <a:pt x="23" y="16"/>
                        <a:pt x="24" y="16"/>
                      </a:cubicBezTo>
                      <a:close/>
                      <a:moveTo>
                        <a:pt x="25" y="20"/>
                      </a:move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1"/>
                        <a:pt x="25" y="21"/>
                      </a:cubicBezTo>
                      <a:cubicBezTo>
                        <a:pt x="25" y="21"/>
                        <a:pt x="25" y="20"/>
                        <a:pt x="25" y="20"/>
                      </a:cubicBezTo>
                      <a:close/>
                      <a:moveTo>
                        <a:pt x="25" y="22"/>
                      </a:move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4" y="22"/>
                        <a:pt x="24" y="21"/>
                        <a:pt x="24" y="21"/>
                      </a:cubicBezTo>
                      <a:cubicBezTo>
                        <a:pt x="25" y="21"/>
                        <a:pt x="25" y="22"/>
                        <a:pt x="25" y="22"/>
                      </a:cubicBezTo>
                      <a:close/>
                      <a:moveTo>
                        <a:pt x="26" y="24"/>
                      </a:moveTo>
                      <a:cubicBezTo>
                        <a:pt x="26" y="24"/>
                        <a:pt x="25" y="23"/>
                        <a:pt x="25" y="23"/>
                      </a:cubicBezTo>
                      <a:cubicBezTo>
                        <a:pt x="26" y="23"/>
                        <a:pt x="26" y="23"/>
                        <a:pt x="26" y="24"/>
                      </a:cubicBezTo>
                      <a:close/>
                      <a:moveTo>
                        <a:pt x="23" y="17"/>
                      </a:moveTo>
                      <a:cubicBezTo>
                        <a:pt x="23" y="18"/>
                        <a:pt x="22" y="18"/>
                        <a:pt x="22" y="18"/>
                      </a:cubicBezTo>
                      <a:cubicBezTo>
                        <a:pt x="22" y="17"/>
                        <a:pt x="22" y="17"/>
                        <a:pt x="23" y="17"/>
                      </a:cubicBezTo>
                      <a:close/>
                      <a:moveTo>
                        <a:pt x="22" y="15"/>
                      </a:move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lose/>
                      <a:moveTo>
                        <a:pt x="20" y="10"/>
                      </a:move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0" y="12"/>
                        <a:pt x="21" y="12"/>
                        <a:pt x="21" y="12"/>
                      </a:cubicBezTo>
                      <a:cubicBezTo>
                        <a:pt x="22" y="12"/>
                        <a:pt x="22" y="12"/>
                        <a:pt x="23" y="13"/>
                      </a:cubicBezTo>
                      <a:cubicBezTo>
                        <a:pt x="23" y="14"/>
                        <a:pt x="22" y="13"/>
                        <a:pt x="22" y="14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22" y="14"/>
                        <a:pt x="21" y="13"/>
                        <a:pt x="21" y="13"/>
                      </a:cubicBezTo>
                      <a:cubicBezTo>
                        <a:pt x="21" y="12"/>
                        <a:pt x="20" y="13"/>
                        <a:pt x="20" y="12"/>
                      </a:cubicBezTo>
                      <a:cubicBezTo>
                        <a:pt x="20" y="12"/>
                        <a:pt x="20" y="13"/>
                        <a:pt x="19" y="13"/>
                      </a:cubicBezTo>
                      <a:cubicBezTo>
                        <a:pt x="19" y="12"/>
                        <a:pt x="20" y="11"/>
                        <a:pt x="19" y="10"/>
                      </a:cubicBezTo>
                      <a:cubicBezTo>
                        <a:pt x="20" y="10"/>
                        <a:pt x="20" y="10"/>
                        <a:pt x="20" y="10"/>
                      </a:cubicBezTo>
                      <a:close/>
                      <a:moveTo>
                        <a:pt x="20" y="17"/>
                      </a:move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18"/>
                        <a:pt x="21" y="18"/>
                        <a:pt x="21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0" y="17"/>
                        <a:pt x="20" y="18"/>
                        <a:pt x="20" y="17"/>
                      </a:cubicBezTo>
                      <a:close/>
                      <a:moveTo>
                        <a:pt x="20" y="17"/>
                      </a:move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19" y="15"/>
                        <a:pt x="20" y="15"/>
                        <a:pt x="21" y="16"/>
                      </a:cubicBezTo>
                      <a:cubicBezTo>
                        <a:pt x="21" y="16"/>
                        <a:pt x="20" y="16"/>
                        <a:pt x="20" y="17"/>
                      </a:cubicBezTo>
                      <a:close/>
                      <a:moveTo>
                        <a:pt x="20" y="14"/>
                      </a:moveTo>
                      <a:cubicBezTo>
                        <a:pt x="20" y="14"/>
                        <a:pt x="20" y="13"/>
                        <a:pt x="20" y="13"/>
                      </a:cubicBezTo>
                      <a:cubicBezTo>
                        <a:pt x="20" y="13"/>
                        <a:pt x="21" y="15"/>
                        <a:pt x="20" y="14"/>
                      </a:cubicBezTo>
                      <a:close/>
                      <a:moveTo>
                        <a:pt x="19" y="15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lose/>
                      <a:moveTo>
                        <a:pt x="18" y="9"/>
                      </a:moveTo>
                      <a:cubicBezTo>
                        <a:pt x="19" y="9"/>
                        <a:pt x="19" y="9"/>
                        <a:pt x="20" y="9"/>
                      </a:cubicBezTo>
                      <a:cubicBezTo>
                        <a:pt x="19" y="10"/>
                        <a:pt x="19" y="10"/>
                        <a:pt x="19" y="10"/>
                      </a:cubicBezTo>
                      <a:cubicBezTo>
                        <a:pt x="19" y="9"/>
                        <a:pt x="18" y="9"/>
                        <a:pt x="18" y="9"/>
                      </a:cubicBezTo>
                      <a:close/>
                      <a:moveTo>
                        <a:pt x="18" y="9"/>
                      </a:move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9"/>
                        <a:pt x="17" y="9"/>
                        <a:pt x="17" y="8"/>
                      </a:cubicBezTo>
                      <a:cubicBezTo>
                        <a:pt x="18" y="8"/>
                        <a:pt x="18" y="9"/>
                        <a:pt x="18" y="9"/>
                      </a:cubicBezTo>
                      <a:close/>
                      <a:moveTo>
                        <a:pt x="17" y="13"/>
                      </a:move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8" y="12"/>
                        <a:pt x="19" y="12"/>
                        <a:pt x="19" y="13"/>
                      </a:cubicBezTo>
                      <a:cubicBezTo>
                        <a:pt x="18" y="13"/>
                        <a:pt x="18" y="14"/>
                        <a:pt x="18" y="15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lose/>
                      <a:moveTo>
                        <a:pt x="17" y="13"/>
                      </a:move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7" y="14"/>
                        <a:pt x="17" y="14"/>
                        <a:pt x="17" y="15"/>
                      </a:cubicBezTo>
                      <a:cubicBezTo>
                        <a:pt x="16" y="14"/>
                        <a:pt x="16" y="14"/>
                        <a:pt x="17" y="13"/>
                      </a:cubicBezTo>
                      <a:close/>
                      <a:moveTo>
                        <a:pt x="14" y="12"/>
                      </a:moveTo>
                      <a:cubicBezTo>
                        <a:pt x="15" y="12"/>
                        <a:pt x="15" y="13"/>
                        <a:pt x="15" y="13"/>
                      </a:cubicBezTo>
                      <a:cubicBezTo>
                        <a:pt x="15" y="13"/>
                        <a:pt x="15" y="13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lose/>
                      <a:moveTo>
                        <a:pt x="14" y="15"/>
                      </a:move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15"/>
                        <a:pt x="13" y="15"/>
                        <a:pt x="1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lose/>
                      <a:moveTo>
                        <a:pt x="14" y="12"/>
                      </a:move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14" y="10"/>
                        <a:pt x="14" y="12"/>
                      </a:cubicBezTo>
                      <a:close/>
                      <a:moveTo>
                        <a:pt x="13" y="13"/>
                      </a:moveTo>
                      <a:cubicBezTo>
                        <a:pt x="14" y="14"/>
                        <a:pt x="13" y="14"/>
                        <a:pt x="13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lose/>
                      <a:moveTo>
                        <a:pt x="12" y="16"/>
                      </a:move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6"/>
                        <a:pt x="12" y="17"/>
                        <a:pt x="12" y="16"/>
                      </a:cubicBezTo>
                      <a:close/>
                      <a:moveTo>
                        <a:pt x="12" y="9"/>
                      </a:moveTo>
                      <a:cubicBezTo>
                        <a:pt x="12" y="10"/>
                        <a:pt x="12" y="9"/>
                        <a:pt x="12" y="10"/>
                      </a:cubicBezTo>
                      <a:cubicBezTo>
                        <a:pt x="10" y="9"/>
                        <a:pt x="11" y="8"/>
                        <a:pt x="12" y="9"/>
                      </a:cubicBezTo>
                      <a:close/>
                      <a:moveTo>
                        <a:pt x="11" y="12"/>
                      </a:moveTo>
                      <a:cubicBezTo>
                        <a:pt x="12" y="12"/>
                        <a:pt x="12" y="13"/>
                        <a:pt x="12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lose/>
                      <a:moveTo>
                        <a:pt x="11" y="16"/>
                      </a:move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6"/>
                        <a:pt x="12" y="16"/>
                        <a:pt x="11" y="16"/>
                      </a:cubicBezTo>
                      <a:close/>
                      <a:moveTo>
                        <a:pt x="8" y="4"/>
                      </a:moveTo>
                      <a:cubicBezTo>
                        <a:pt x="8" y="4"/>
                        <a:pt x="8" y="5"/>
                        <a:pt x="8" y="5"/>
                      </a:cubicBezTo>
                      <a:cubicBezTo>
                        <a:pt x="8" y="5"/>
                        <a:pt x="7" y="5"/>
                        <a:pt x="8" y="4"/>
                      </a:cubicBezTo>
                      <a:close/>
                      <a:moveTo>
                        <a:pt x="8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5"/>
                      </a:cubicBezTo>
                      <a:cubicBezTo>
                        <a:pt x="8" y="5"/>
                        <a:pt x="8" y="6"/>
                        <a:pt x="8" y="5"/>
                      </a:cubicBezTo>
                      <a:cubicBezTo>
                        <a:pt x="8" y="5"/>
                        <a:pt x="8" y="5"/>
                        <a:pt x="9" y="4"/>
                      </a:cubicBezTo>
                      <a:cubicBezTo>
                        <a:pt x="9" y="5"/>
                        <a:pt x="9" y="5"/>
                        <a:pt x="9" y="6"/>
                      </a:cubicBezTo>
                      <a:cubicBezTo>
                        <a:pt x="9" y="6"/>
                        <a:pt x="8" y="6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5"/>
                        <a:pt x="11" y="5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0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8"/>
                        <a:pt x="9" y="7"/>
                        <a:pt x="10" y="7"/>
                      </a:cubicBezTo>
                      <a:cubicBezTo>
                        <a:pt x="10" y="8"/>
                        <a:pt x="10" y="8"/>
                        <a:pt x="11" y="9"/>
                      </a:cubicBezTo>
                      <a:cubicBezTo>
                        <a:pt x="11" y="10"/>
                        <a:pt x="10" y="10"/>
                        <a:pt x="1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13"/>
                        <a:pt x="10" y="13"/>
                        <a:pt x="10" y="14"/>
                      </a:cubicBezTo>
                      <a:cubicBezTo>
                        <a:pt x="10" y="14"/>
                        <a:pt x="10" y="14"/>
                        <a:pt x="10" y="13"/>
                      </a:cubicBezTo>
                      <a:cubicBezTo>
                        <a:pt x="10" y="13"/>
                        <a:pt x="10" y="13"/>
                        <a:pt x="10" y="12"/>
                      </a:cubicBez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10" y="12"/>
                        <a:pt x="10" y="11"/>
                        <a:pt x="10" y="10"/>
                      </a:cubicBezTo>
                      <a:cubicBezTo>
                        <a:pt x="9" y="10"/>
                        <a:pt x="9" y="11"/>
                        <a:pt x="9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7" y="10"/>
                        <a:pt x="8" y="10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8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8" y="7"/>
                        <a:pt x="7" y="6"/>
                        <a:pt x="8" y="6"/>
                      </a:cubicBezTo>
                      <a:close/>
                      <a:moveTo>
                        <a:pt x="8" y="35"/>
                      </a:moveTo>
                      <a:cubicBezTo>
                        <a:pt x="9" y="35"/>
                        <a:pt x="8" y="35"/>
                        <a:pt x="8" y="34"/>
                      </a:cubicBezTo>
                      <a:cubicBezTo>
                        <a:pt x="8" y="34"/>
                        <a:pt x="8" y="34"/>
                        <a:pt x="8" y="35"/>
                      </a:cubicBezTo>
                      <a:close/>
                      <a:moveTo>
                        <a:pt x="8" y="32"/>
                      </a:move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8" y="33"/>
                        <a:pt x="8" y="32"/>
                        <a:pt x="8" y="32"/>
                      </a:cubicBezTo>
                      <a:close/>
                      <a:moveTo>
                        <a:pt x="7" y="14"/>
                      </a:moveTo>
                      <a:cubicBezTo>
                        <a:pt x="7" y="14"/>
                        <a:pt x="7" y="13"/>
                        <a:pt x="7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3"/>
                        <a:pt x="8" y="13"/>
                        <a:pt x="8" y="14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9" y="14"/>
                        <a:pt x="10" y="15"/>
                        <a:pt x="9" y="15"/>
                      </a:cubicBezTo>
                      <a:cubicBezTo>
                        <a:pt x="9" y="15"/>
                        <a:pt x="8" y="14"/>
                        <a:pt x="7" y="14"/>
                      </a:cubicBezTo>
                      <a:close/>
                      <a:moveTo>
                        <a:pt x="7" y="11"/>
                      </a:moveTo>
                      <a:cubicBezTo>
                        <a:pt x="6" y="10"/>
                        <a:pt x="7" y="10"/>
                        <a:pt x="7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lose/>
                      <a:moveTo>
                        <a:pt x="8" y="12"/>
                      </a:move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8" y="13"/>
                        <a:pt x="8" y="12"/>
                        <a:pt x="8" y="12"/>
                      </a:cubicBezTo>
                      <a:close/>
                      <a:moveTo>
                        <a:pt x="9" y="15"/>
                      </a:moveTo>
                      <a:cubicBezTo>
                        <a:pt x="9" y="15"/>
                        <a:pt x="9" y="16"/>
                        <a:pt x="10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9" y="16"/>
                        <a:pt x="9" y="16"/>
                        <a:pt x="9" y="15"/>
                      </a:cubicBezTo>
                      <a:close/>
                      <a:moveTo>
                        <a:pt x="9" y="34"/>
                      </a:move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9" y="34"/>
                        <a:pt x="9" y="34"/>
                        <a:pt x="9" y="34"/>
                      </a:cubicBezTo>
                      <a:close/>
                      <a:moveTo>
                        <a:pt x="10" y="15"/>
                      </a:moveTo>
                      <a:cubicBezTo>
                        <a:pt x="10" y="16"/>
                        <a:pt x="10" y="16"/>
                        <a:pt x="10" y="15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lose/>
                      <a:moveTo>
                        <a:pt x="10" y="38"/>
                      </a:moveTo>
                      <a:cubicBezTo>
                        <a:pt x="10" y="39"/>
                        <a:pt x="9" y="38"/>
                        <a:pt x="9" y="39"/>
                      </a:cubicBezTo>
                      <a:cubicBezTo>
                        <a:pt x="9" y="39"/>
                        <a:pt x="9" y="38"/>
                        <a:pt x="9" y="38"/>
                      </a:cubicBezTo>
                      <a:cubicBezTo>
                        <a:pt x="9" y="38"/>
                        <a:pt x="10" y="38"/>
                        <a:pt x="10" y="38"/>
                      </a:cubicBezTo>
                      <a:close/>
                      <a:moveTo>
                        <a:pt x="7" y="9"/>
                      </a:moveTo>
                      <a:cubicBezTo>
                        <a:pt x="7" y="9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6" y="10"/>
                        <a:pt x="7" y="10"/>
                      </a:cubicBezTo>
                      <a:cubicBezTo>
                        <a:pt x="6" y="9"/>
                        <a:pt x="7" y="9"/>
                        <a:pt x="7" y="9"/>
                      </a:cubicBezTo>
                      <a:close/>
                      <a:moveTo>
                        <a:pt x="7" y="12"/>
                      </a:moveTo>
                      <a:cubicBezTo>
                        <a:pt x="7" y="12"/>
                        <a:pt x="6" y="12"/>
                        <a:pt x="6" y="11"/>
                      </a:cubicBezTo>
                      <a:cubicBezTo>
                        <a:pt x="6" y="10"/>
                        <a:pt x="7" y="11"/>
                        <a:pt x="7" y="12"/>
                      </a:cubicBezTo>
                      <a:close/>
                      <a:moveTo>
                        <a:pt x="6" y="12"/>
                      </a:moveTo>
                      <a:cubicBezTo>
                        <a:pt x="6" y="13"/>
                        <a:pt x="5" y="13"/>
                        <a:pt x="4" y="13"/>
                      </a:cubicBezTo>
                      <a:cubicBezTo>
                        <a:pt x="5" y="12"/>
                        <a:pt x="5" y="12"/>
                        <a:pt x="6" y="12"/>
                      </a:cubicBezTo>
                      <a:close/>
                      <a:moveTo>
                        <a:pt x="5" y="14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4"/>
                        <a:pt x="4" y="14"/>
                        <a:pt x="4" y="13"/>
                      </a:cubicBezTo>
                      <a:cubicBezTo>
                        <a:pt x="5" y="13"/>
                        <a:pt x="5" y="13"/>
                        <a:pt x="5" y="14"/>
                      </a:cubicBezTo>
                      <a:close/>
                      <a:moveTo>
                        <a:pt x="4" y="23"/>
                      </a:moveTo>
                      <a:cubicBezTo>
                        <a:pt x="5" y="23"/>
                        <a:pt x="5" y="23"/>
                        <a:pt x="4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lose/>
                      <a:moveTo>
                        <a:pt x="5" y="24"/>
                      </a:move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5" y="24"/>
                        <a:pt x="5" y="24"/>
                      </a:cubicBezTo>
                      <a:close/>
                      <a:moveTo>
                        <a:pt x="3" y="33"/>
                      </a:move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2"/>
                        <a:pt x="2" y="32"/>
                        <a:pt x="2" y="32"/>
                      </a:cubicBezTo>
                      <a:cubicBezTo>
                        <a:pt x="3" y="31"/>
                        <a:pt x="2" y="30"/>
                        <a:pt x="2" y="30"/>
                      </a:cubicBezTo>
                      <a:cubicBezTo>
                        <a:pt x="3" y="30"/>
                        <a:pt x="3" y="30"/>
                        <a:pt x="3" y="31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3" y="31"/>
                        <a:pt x="3" y="32"/>
                        <a:pt x="3" y="32"/>
                      </a:cubicBezTo>
                      <a:cubicBezTo>
                        <a:pt x="3" y="32"/>
                        <a:pt x="3" y="31"/>
                        <a:pt x="4" y="32"/>
                      </a:cubicBezTo>
                      <a:cubicBezTo>
                        <a:pt x="4" y="32"/>
                        <a:pt x="3" y="33"/>
                        <a:pt x="3" y="33"/>
                      </a:cubicBezTo>
                      <a:close/>
                      <a:moveTo>
                        <a:pt x="3" y="29"/>
                      </a:move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3" y="29"/>
                        <a:pt x="3" y="30"/>
                        <a:pt x="3" y="30"/>
                      </a:cubicBezTo>
                      <a:cubicBezTo>
                        <a:pt x="3" y="30"/>
                        <a:pt x="3" y="29"/>
                        <a:pt x="3" y="29"/>
                      </a:cubicBezTo>
                      <a:close/>
                      <a:moveTo>
                        <a:pt x="4" y="33"/>
                      </a:moveTo>
                      <a:cubicBezTo>
                        <a:pt x="4" y="33"/>
                        <a:pt x="4" y="33"/>
                        <a:pt x="4" y="34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lose/>
                      <a:moveTo>
                        <a:pt x="4" y="31"/>
                      </a:move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4" y="31"/>
                        <a:pt x="4" y="31"/>
                        <a:pt x="4" y="31"/>
                      </a:cubicBezTo>
                      <a:close/>
                      <a:moveTo>
                        <a:pt x="5" y="32"/>
                      </a:moveTo>
                      <a:cubicBezTo>
                        <a:pt x="5" y="32"/>
                        <a:pt x="4" y="32"/>
                        <a:pt x="4" y="32"/>
                      </a:cubicBezTo>
                      <a:cubicBezTo>
                        <a:pt x="4" y="32"/>
                        <a:pt x="4" y="32"/>
                        <a:pt x="5" y="32"/>
                      </a:cubicBezTo>
                      <a:close/>
                      <a:moveTo>
                        <a:pt x="4" y="20"/>
                      </a:moveTo>
                      <a:cubicBezTo>
                        <a:pt x="4" y="20"/>
                        <a:pt x="4" y="19"/>
                        <a:pt x="4" y="19"/>
                      </a:cubicBezTo>
                      <a:cubicBezTo>
                        <a:pt x="4" y="20"/>
                        <a:pt x="4" y="21"/>
                        <a:pt x="4" y="20"/>
                      </a:cubicBezTo>
                      <a:close/>
                      <a:moveTo>
                        <a:pt x="4" y="25"/>
                      </a:move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4" y="25"/>
                        <a:pt x="4" y="25"/>
                        <a:pt x="4" y="24"/>
                      </a:cubicBezTo>
                      <a:cubicBezTo>
                        <a:pt x="4" y="24"/>
                        <a:pt x="4" y="25"/>
                        <a:pt x="4" y="25"/>
                      </a:cubicBezTo>
                      <a:close/>
                      <a:moveTo>
                        <a:pt x="4" y="23"/>
                      </a:move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4" y="23"/>
                        <a:pt x="4" y="23"/>
                      </a:cubicBezTo>
                      <a:close/>
                      <a:moveTo>
                        <a:pt x="2" y="27"/>
                      </a:moveTo>
                      <a:cubicBezTo>
                        <a:pt x="2" y="27"/>
                        <a:pt x="2" y="26"/>
                        <a:pt x="2" y="26"/>
                      </a:cubicBezTo>
                      <a:cubicBezTo>
                        <a:pt x="2" y="25"/>
                        <a:pt x="2" y="26"/>
                        <a:pt x="2" y="26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3" y="26"/>
                        <a:pt x="3" y="26"/>
                        <a:pt x="2" y="27"/>
                      </a:cubicBezTo>
                      <a:close/>
                      <a:moveTo>
                        <a:pt x="3" y="21"/>
                      </a:moveTo>
                      <a:cubicBezTo>
                        <a:pt x="3" y="21"/>
                        <a:pt x="2" y="21"/>
                        <a:pt x="2" y="21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1"/>
                        <a:pt x="3" y="21"/>
                        <a:pt x="3" y="21"/>
                      </a:cubicBezTo>
                      <a:close/>
                      <a:moveTo>
                        <a:pt x="3" y="18"/>
                      </a:moveTo>
                      <a:cubicBezTo>
                        <a:pt x="2" y="18"/>
                        <a:pt x="2" y="17"/>
                        <a:pt x="3" y="17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3" y="18"/>
                        <a:pt x="3" y="18"/>
                        <a:pt x="3" y="18"/>
                      </a:cubicBezTo>
                      <a:close/>
                      <a:moveTo>
                        <a:pt x="3" y="14"/>
                      </a:move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2" y="15"/>
                        <a:pt x="2" y="14"/>
                        <a:pt x="3" y="14"/>
                      </a:cubicBezTo>
                      <a:close/>
                      <a:moveTo>
                        <a:pt x="3" y="16"/>
                      </a:moveTo>
                      <a:cubicBezTo>
                        <a:pt x="3" y="17"/>
                        <a:pt x="2" y="16"/>
                        <a:pt x="2" y="16"/>
                      </a:cubicBezTo>
                      <a:cubicBezTo>
                        <a:pt x="2" y="16"/>
                        <a:pt x="3" y="16"/>
                        <a:pt x="3" y="16"/>
                      </a:cubicBezTo>
                      <a:close/>
                      <a:moveTo>
                        <a:pt x="2" y="13"/>
                      </a:moveTo>
                      <a:cubicBezTo>
                        <a:pt x="2" y="13"/>
                        <a:pt x="2" y="14"/>
                        <a:pt x="2" y="14"/>
                      </a:cubicBezTo>
                      <a:cubicBezTo>
                        <a:pt x="2" y="14"/>
                        <a:pt x="2" y="13"/>
                        <a:pt x="2" y="13"/>
                      </a:cubicBezTo>
                      <a:close/>
                      <a:moveTo>
                        <a:pt x="1" y="12"/>
                      </a:moveTo>
                      <a:cubicBezTo>
                        <a:pt x="1" y="13"/>
                        <a:pt x="2" y="14"/>
                        <a:pt x="1" y="14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2"/>
                        <a:pt x="1" y="12"/>
                      </a:cubicBezTo>
                      <a:close/>
                      <a:moveTo>
                        <a:pt x="1" y="14"/>
                      </a:moveTo>
                      <a:cubicBezTo>
                        <a:pt x="1" y="14"/>
                        <a:pt x="2" y="15"/>
                        <a:pt x="2" y="14"/>
                      </a:cubicBezTo>
                      <a:cubicBezTo>
                        <a:pt x="2" y="15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lose/>
                      <a:moveTo>
                        <a:pt x="1" y="18"/>
                      </a:moveTo>
                      <a:cubicBezTo>
                        <a:pt x="1" y="18"/>
                        <a:pt x="1" y="18"/>
                        <a:pt x="1" y="19"/>
                      </a:cubicBezTo>
                      <a:cubicBezTo>
                        <a:pt x="1" y="19"/>
                        <a:pt x="1" y="18"/>
                        <a:pt x="1" y="18"/>
                      </a:cubicBezTo>
                      <a:close/>
                      <a:moveTo>
                        <a:pt x="1" y="19"/>
                      </a:moveTo>
                      <a:cubicBezTo>
                        <a:pt x="1" y="19"/>
                        <a:pt x="2" y="19"/>
                        <a:pt x="2" y="20"/>
                      </a:cubicBezTo>
                      <a:cubicBezTo>
                        <a:pt x="2" y="20"/>
                        <a:pt x="1" y="20"/>
                        <a:pt x="1" y="20"/>
                      </a:cubicBezTo>
                      <a:cubicBezTo>
                        <a:pt x="1" y="19"/>
                        <a:pt x="1" y="19"/>
                        <a:pt x="1" y="19"/>
                      </a:cubicBezTo>
                      <a:close/>
                      <a:moveTo>
                        <a:pt x="1" y="29"/>
                      </a:moveTo>
                      <a:cubicBezTo>
                        <a:pt x="1" y="29"/>
                        <a:pt x="1" y="28"/>
                        <a:pt x="2" y="29"/>
                      </a:cubicBezTo>
                      <a:cubicBezTo>
                        <a:pt x="2" y="29"/>
                        <a:pt x="2" y="29"/>
                        <a:pt x="2" y="30"/>
                      </a:cubicBezTo>
                      <a:cubicBezTo>
                        <a:pt x="2" y="29"/>
                        <a:pt x="2" y="30"/>
                        <a:pt x="1" y="29"/>
                      </a:cubicBezTo>
                      <a:close/>
                      <a:moveTo>
                        <a:pt x="4" y="36"/>
                      </a:moveTo>
                      <a:cubicBezTo>
                        <a:pt x="3" y="36"/>
                        <a:pt x="3" y="36"/>
                        <a:pt x="2" y="35"/>
                      </a:cubicBezTo>
                      <a:cubicBezTo>
                        <a:pt x="2" y="35"/>
                        <a:pt x="3" y="35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2" y="34"/>
                        <a:pt x="2" y="34"/>
                        <a:pt x="2" y="35"/>
                      </a:cubicBezTo>
                      <a:cubicBezTo>
                        <a:pt x="2" y="34"/>
                        <a:pt x="2" y="33"/>
                        <a:pt x="2" y="32"/>
                      </a:cubicBezTo>
                      <a:cubicBezTo>
                        <a:pt x="3" y="32"/>
                        <a:pt x="2" y="33"/>
                        <a:pt x="2" y="33"/>
                      </a:cubicBezTo>
                      <a:cubicBezTo>
                        <a:pt x="3" y="34"/>
                        <a:pt x="3" y="34"/>
                        <a:pt x="4" y="35"/>
                      </a:cubicBezTo>
                      <a:cubicBezTo>
                        <a:pt x="3" y="35"/>
                        <a:pt x="3" y="35"/>
                        <a:pt x="4" y="36"/>
                      </a:cubicBezTo>
                      <a:close/>
                      <a:moveTo>
                        <a:pt x="4" y="37"/>
                      </a:moveTo>
                      <a:cubicBezTo>
                        <a:pt x="4" y="36"/>
                        <a:pt x="4" y="35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4" y="33"/>
                        <a:pt x="4" y="33"/>
                        <a:pt x="5" y="33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5"/>
                        <a:pt x="5" y="35"/>
                        <a:pt x="5" y="36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5" y="37"/>
                        <a:pt x="5" y="37"/>
                        <a:pt x="4" y="37"/>
                      </a:cubicBezTo>
                      <a:close/>
                      <a:moveTo>
                        <a:pt x="5" y="19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8"/>
                      </a:cubicBezTo>
                      <a:cubicBezTo>
                        <a:pt x="5" y="18"/>
                        <a:pt x="4" y="18"/>
                        <a:pt x="4" y="18"/>
                      </a:cubicBezTo>
                      <a:cubicBezTo>
                        <a:pt x="4" y="17"/>
                        <a:pt x="4" y="16"/>
                        <a:pt x="4" y="15"/>
                      </a:cubicBezTo>
                      <a:cubicBezTo>
                        <a:pt x="5" y="16"/>
                        <a:pt x="5" y="15"/>
                        <a:pt x="6" y="15"/>
                      </a:cubicBezTo>
                      <a:cubicBezTo>
                        <a:pt x="6" y="16"/>
                        <a:pt x="5" y="16"/>
                        <a:pt x="6" y="17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5" y="17"/>
                        <a:pt x="5" y="17"/>
                        <a:pt x="4" y="17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8"/>
                        <a:pt x="6" y="18"/>
                      </a:cubicBezTo>
                      <a:cubicBezTo>
                        <a:pt x="6" y="19"/>
                        <a:pt x="5" y="19"/>
                        <a:pt x="5" y="19"/>
                      </a:cubicBezTo>
                      <a:close/>
                      <a:moveTo>
                        <a:pt x="5" y="26"/>
                      </a:moveTo>
                      <a:cubicBezTo>
                        <a:pt x="6" y="26"/>
                        <a:pt x="6" y="26"/>
                        <a:pt x="6" y="27"/>
                      </a:cubicBezTo>
                      <a:cubicBezTo>
                        <a:pt x="6" y="27"/>
                        <a:pt x="5" y="27"/>
                        <a:pt x="5" y="26"/>
                      </a:cubicBezTo>
                      <a:close/>
                      <a:moveTo>
                        <a:pt x="5" y="6"/>
                      </a:moveTo>
                      <a:cubicBezTo>
                        <a:pt x="6" y="6"/>
                        <a:pt x="6" y="6"/>
                        <a:pt x="6" y="7"/>
                      </a:cubicBezTo>
                      <a:cubicBezTo>
                        <a:pt x="5" y="6"/>
                        <a:pt x="6" y="6"/>
                        <a:pt x="5" y="6"/>
                      </a:cubicBezTo>
                      <a:close/>
                      <a:moveTo>
                        <a:pt x="6" y="36"/>
                      </a:moveTo>
                      <a:cubicBezTo>
                        <a:pt x="6" y="35"/>
                        <a:pt x="6" y="35"/>
                        <a:pt x="6" y="34"/>
                      </a:cubicBezTo>
                      <a:cubicBezTo>
                        <a:pt x="6" y="35"/>
                        <a:pt x="7" y="35"/>
                        <a:pt x="7" y="35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8" y="34"/>
                        <a:pt x="7" y="34"/>
                        <a:pt x="7" y="35"/>
                      </a:cubicBezTo>
                      <a:cubicBezTo>
                        <a:pt x="8" y="35"/>
                        <a:pt x="8" y="35"/>
                        <a:pt x="9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8" y="36"/>
                        <a:pt x="8" y="36"/>
                        <a:pt x="8" y="35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7" y="36"/>
                        <a:pt x="8" y="37"/>
                        <a:pt x="7" y="37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7" y="35"/>
                        <a:pt x="6" y="35"/>
                        <a:pt x="6" y="36"/>
                      </a:cubicBezTo>
                      <a:close/>
                      <a:moveTo>
                        <a:pt x="8" y="39"/>
                      </a:moveTo>
                      <a:cubicBezTo>
                        <a:pt x="8" y="39"/>
                        <a:pt x="8" y="39"/>
                        <a:pt x="8" y="38"/>
                      </a:cubicBezTo>
                      <a:cubicBezTo>
                        <a:pt x="8" y="38"/>
                        <a:pt x="8" y="39"/>
                        <a:pt x="7" y="39"/>
                      </a:cubicBezTo>
                      <a:cubicBezTo>
                        <a:pt x="7" y="38"/>
                        <a:pt x="7" y="37"/>
                        <a:pt x="8" y="38"/>
                      </a:cubicBezTo>
                      <a:cubicBezTo>
                        <a:pt x="8" y="37"/>
                        <a:pt x="8" y="37"/>
                        <a:pt x="9" y="37"/>
                      </a:cubicBezTo>
                      <a:cubicBezTo>
                        <a:pt x="8" y="38"/>
                        <a:pt x="9" y="39"/>
                        <a:pt x="8" y="39"/>
                      </a:cubicBezTo>
                      <a:close/>
                      <a:moveTo>
                        <a:pt x="10" y="36"/>
                      </a:move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9" y="35"/>
                        <a:pt x="10" y="36"/>
                        <a:pt x="10" y="36"/>
                      </a:cubicBezTo>
                      <a:close/>
                      <a:moveTo>
                        <a:pt x="9" y="40"/>
                      </a:moveTo>
                      <a:cubicBezTo>
                        <a:pt x="9" y="40"/>
                        <a:pt x="10" y="41"/>
                        <a:pt x="10" y="41"/>
                      </a:cubicBezTo>
                      <a:cubicBezTo>
                        <a:pt x="10" y="41"/>
                        <a:pt x="9" y="41"/>
                        <a:pt x="9" y="40"/>
                      </a:cubicBezTo>
                      <a:close/>
                      <a:moveTo>
                        <a:pt x="10" y="36"/>
                      </a:moveTo>
                      <a:cubicBezTo>
                        <a:pt x="10" y="36"/>
                        <a:pt x="11" y="37"/>
                        <a:pt x="11" y="37"/>
                      </a:cubicBezTo>
                      <a:cubicBezTo>
                        <a:pt x="11" y="37"/>
                        <a:pt x="11" y="37"/>
                        <a:pt x="10" y="37"/>
                      </a:cubicBezTo>
                      <a:cubicBezTo>
                        <a:pt x="10" y="37"/>
                        <a:pt x="10" y="37"/>
                        <a:pt x="10" y="36"/>
                      </a:cubicBezTo>
                      <a:close/>
                      <a:moveTo>
                        <a:pt x="11" y="41"/>
                      </a:move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1" y="42"/>
                        <a:pt x="11" y="41"/>
                        <a:pt x="11" y="41"/>
                      </a:cubicBezTo>
                      <a:close/>
                      <a:moveTo>
                        <a:pt x="11" y="35"/>
                      </a:moveTo>
                      <a:cubicBezTo>
                        <a:pt x="11" y="35"/>
                        <a:pt x="12" y="35"/>
                        <a:pt x="12" y="35"/>
                      </a:cubicBezTo>
                      <a:cubicBezTo>
                        <a:pt x="11" y="35"/>
                        <a:pt x="11" y="35"/>
                        <a:pt x="11" y="35"/>
                      </a:cubicBezTo>
                      <a:close/>
                      <a:moveTo>
                        <a:pt x="11" y="39"/>
                      </a:move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12" y="39"/>
                        <a:pt x="12" y="39"/>
                        <a:pt x="11" y="39"/>
                      </a:cubicBezTo>
                      <a:close/>
                      <a:moveTo>
                        <a:pt x="12" y="38"/>
                      </a:moveTo>
                      <a:cubicBezTo>
                        <a:pt x="11" y="38"/>
                        <a:pt x="11" y="37"/>
                        <a:pt x="12" y="37"/>
                      </a:cubicBezTo>
                      <a:cubicBezTo>
                        <a:pt x="12" y="37"/>
                        <a:pt x="12" y="38"/>
                        <a:pt x="12" y="38"/>
                      </a:cubicBezTo>
                      <a:close/>
                      <a:moveTo>
                        <a:pt x="12" y="42"/>
                      </a:moveTo>
                      <a:cubicBezTo>
                        <a:pt x="12" y="42"/>
                        <a:pt x="13" y="42"/>
                        <a:pt x="13" y="42"/>
                      </a:cubicBezTo>
                      <a:cubicBezTo>
                        <a:pt x="13" y="42"/>
                        <a:pt x="13" y="42"/>
                        <a:pt x="12" y="42"/>
                      </a:cubicBezTo>
                      <a:close/>
                      <a:moveTo>
                        <a:pt x="14" y="43"/>
                      </a:moveTo>
                      <a:cubicBezTo>
                        <a:pt x="14" y="43"/>
                        <a:pt x="14" y="42"/>
                        <a:pt x="13" y="42"/>
                      </a:cubicBezTo>
                      <a:cubicBezTo>
                        <a:pt x="13" y="42"/>
                        <a:pt x="14" y="42"/>
                        <a:pt x="14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lose/>
                      <a:moveTo>
                        <a:pt x="19" y="43"/>
                      </a:move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8" y="43"/>
                        <a:pt x="18" y="43"/>
                        <a:pt x="19" y="43"/>
                      </a:cubicBezTo>
                      <a:close/>
                      <a:moveTo>
                        <a:pt x="20" y="26"/>
                      </a:moveTo>
                      <a:cubicBezTo>
                        <a:pt x="20" y="26"/>
                        <a:pt x="20" y="26"/>
                        <a:pt x="20" y="25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lose/>
                      <a:moveTo>
                        <a:pt x="20" y="42"/>
                      </a:moveTo>
                      <a:cubicBezTo>
                        <a:pt x="21" y="42"/>
                        <a:pt x="21" y="43"/>
                        <a:pt x="21" y="43"/>
                      </a:cubicBezTo>
                      <a:cubicBezTo>
                        <a:pt x="20" y="43"/>
                        <a:pt x="20" y="42"/>
                        <a:pt x="20" y="42"/>
                      </a:cubicBezTo>
                      <a:close/>
                      <a:moveTo>
                        <a:pt x="20" y="38"/>
                      </a:moveTo>
                      <a:cubicBezTo>
                        <a:pt x="21" y="38"/>
                        <a:pt x="21" y="39"/>
                        <a:pt x="21" y="39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0" y="39"/>
                        <a:pt x="20" y="39"/>
                        <a:pt x="20" y="38"/>
                      </a:cubicBezTo>
                      <a:close/>
                      <a:moveTo>
                        <a:pt x="20" y="44"/>
                      </a:moveTo>
                      <a:cubicBezTo>
                        <a:pt x="21" y="44"/>
                        <a:pt x="21" y="44"/>
                        <a:pt x="21" y="44"/>
                      </a:cubicBezTo>
                      <a:cubicBezTo>
                        <a:pt x="21" y="45"/>
                        <a:pt x="20" y="44"/>
                        <a:pt x="20" y="44"/>
                      </a:cubicBezTo>
                      <a:close/>
                      <a:moveTo>
                        <a:pt x="21" y="46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6"/>
                        <a:pt x="21" y="46"/>
                        <a:pt x="21" y="46"/>
                      </a:cubicBezTo>
                      <a:close/>
                      <a:moveTo>
                        <a:pt x="22" y="40"/>
                      </a:moveTo>
                      <a:cubicBezTo>
                        <a:pt x="21" y="40"/>
                        <a:pt x="21" y="39"/>
                        <a:pt x="21" y="39"/>
                      </a:cubicBezTo>
                      <a:cubicBezTo>
                        <a:pt x="22" y="39"/>
                        <a:pt x="22" y="40"/>
                        <a:pt x="22" y="40"/>
                      </a:cubicBezTo>
                      <a:close/>
                      <a:moveTo>
                        <a:pt x="23" y="37"/>
                      </a:moveTo>
                      <a:cubicBezTo>
                        <a:pt x="23" y="36"/>
                        <a:pt x="24" y="36"/>
                        <a:pt x="24" y="37"/>
                      </a:cubicBezTo>
                      <a:cubicBezTo>
                        <a:pt x="24" y="37"/>
                        <a:pt x="24" y="37"/>
                        <a:pt x="23" y="37"/>
                      </a:cubicBezTo>
                      <a:close/>
                      <a:moveTo>
                        <a:pt x="24" y="35"/>
                      </a:move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4" y="34"/>
                        <a:pt x="24" y="35"/>
                        <a:pt x="24" y="35"/>
                      </a:cubicBezTo>
                      <a:close/>
                      <a:moveTo>
                        <a:pt x="24" y="36"/>
                      </a:move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24" y="36"/>
                        <a:pt x="23" y="36"/>
                        <a:pt x="23" y="35"/>
                      </a:cubicBezTo>
                      <a:cubicBezTo>
                        <a:pt x="24" y="35"/>
                        <a:pt x="24" y="35"/>
                        <a:pt x="24" y="36"/>
                      </a:cubicBezTo>
                      <a:close/>
                      <a:moveTo>
                        <a:pt x="25" y="38"/>
                      </a:move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lose/>
                      <a:moveTo>
                        <a:pt x="23" y="26"/>
                      </a:moveTo>
                      <a:cubicBezTo>
                        <a:pt x="23" y="26"/>
                        <a:pt x="23" y="25"/>
                        <a:pt x="22" y="25"/>
                      </a:cubicBezTo>
                      <a:cubicBezTo>
                        <a:pt x="21" y="24"/>
                        <a:pt x="20" y="24"/>
                        <a:pt x="19" y="24"/>
                      </a:cubicBezTo>
                      <a:cubicBezTo>
                        <a:pt x="19" y="24"/>
                        <a:pt x="19" y="24"/>
                        <a:pt x="19" y="23"/>
                      </a:cubicBezTo>
                      <a:cubicBezTo>
                        <a:pt x="18" y="23"/>
                        <a:pt x="19" y="24"/>
                        <a:pt x="19" y="25"/>
                      </a:cubicBezTo>
                      <a:cubicBezTo>
                        <a:pt x="19" y="27"/>
                        <a:pt x="18" y="29"/>
                        <a:pt x="19" y="31"/>
                      </a:cubicBezTo>
                      <a:cubicBezTo>
                        <a:pt x="18" y="31"/>
                        <a:pt x="19" y="32"/>
                        <a:pt x="18" y="33"/>
                      </a:cubicBezTo>
                      <a:cubicBezTo>
                        <a:pt x="19" y="33"/>
                        <a:pt x="19" y="34"/>
                        <a:pt x="19" y="34"/>
                      </a:cubicBezTo>
                      <a:cubicBezTo>
                        <a:pt x="18" y="36"/>
                        <a:pt x="19" y="40"/>
                        <a:pt x="18" y="41"/>
                      </a:cubicBezTo>
                      <a:cubicBezTo>
                        <a:pt x="18" y="42"/>
                        <a:pt x="17" y="43"/>
                        <a:pt x="16" y="42"/>
                      </a:cubicBezTo>
                      <a:cubicBezTo>
                        <a:pt x="14" y="42"/>
                        <a:pt x="12" y="40"/>
                        <a:pt x="12" y="37"/>
                      </a:cubicBezTo>
                      <a:cubicBezTo>
                        <a:pt x="13" y="37"/>
                        <a:pt x="14" y="39"/>
                        <a:pt x="14" y="40"/>
                      </a:cubicBezTo>
                      <a:cubicBezTo>
                        <a:pt x="16" y="41"/>
                        <a:pt x="18" y="41"/>
                        <a:pt x="17" y="39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7" y="36"/>
                        <a:pt x="17" y="33"/>
                        <a:pt x="17" y="30"/>
                      </a:cubicBezTo>
                      <a:cubicBezTo>
                        <a:pt x="17" y="28"/>
                        <a:pt x="17" y="25"/>
                        <a:pt x="17" y="23"/>
                      </a:cubicBezTo>
                      <a:cubicBezTo>
                        <a:pt x="17" y="22"/>
                        <a:pt x="17" y="23"/>
                        <a:pt x="16" y="23"/>
                      </a:cubicBezTo>
                      <a:cubicBezTo>
                        <a:pt x="16" y="22"/>
                        <a:pt x="13" y="21"/>
                        <a:pt x="13" y="22"/>
                      </a:cubicBezTo>
                      <a:cubicBezTo>
                        <a:pt x="12" y="21"/>
                        <a:pt x="11" y="20"/>
                        <a:pt x="10" y="20"/>
                      </a:cubicBezTo>
                      <a:cubicBezTo>
                        <a:pt x="11" y="18"/>
                        <a:pt x="13" y="18"/>
                        <a:pt x="15" y="17"/>
                      </a:cubicBezTo>
                      <a:cubicBezTo>
                        <a:pt x="16" y="18"/>
                        <a:pt x="17" y="18"/>
                        <a:pt x="17" y="18"/>
                      </a:cubicBezTo>
                      <a:cubicBezTo>
                        <a:pt x="17" y="18"/>
                        <a:pt x="17" y="18"/>
                        <a:pt x="17" y="17"/>
                      </a:cubicBezTo>
                      <a:cubicBezTo>
                        <a:pt x="18" y="17"/>
                        <a:pt x="18" y="17"/>
                        <a:pt x="19" y="18"/>
                      </a:cubicBezTo>
                      <a:cubicBezTo>
                        <a:pt x="19" y="18"/>
                        <a:pt x="18" y="18"/>
                        <a:pt x="18" y="18"/>
                      </a:cubicBezTo>
                      <a:cubicBezTo>
                        <a:pt x="19" y="19"/>
                        <a:pt x="21" y="20"/>
                        <a:pt x="23" y="22"/>
                      </a:cubicBezTo>
                      <a:cubicBezTo>
                        <a:pt x="23" y="22"/>
                        <a:pt x="23" y="22"/>
                        <a:pt x="24" y="22"/>
                      </a:cubicBezTo>
                      <a:cubicBezTo>
                        <a:pt x="24" y="23"/>
                        <a:pt x="25" y="24"/>
                        <a:pt x="26" y="25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27" y="26"/>
                        <a:pt x="26" y="26"/>
                        <a:pt x="26" y="27"/>
                      </a:cubicBezTo>
                      <a:cubicBezTo>
                        <a:pt x="25" y="26"/>
                        <a:pt x="24" y="25"/>
                        <a:pt x="23" y="26"/>
                      </a:cubicBezTo>
                      <a:close/>
                      <a:moveTo>
                        <a:pt x="13" y="34"/>
                      </a:moveTo>
                      <a:cubicBezTo>
                        <a:pt x="13" y="34"/>
                        <a:pt x="14" y="34"/>
                        <a:pt x="14" y="34"/>
                      </a:cubicBezTo>
                      <a:cubicBezTo>
                        <a:pt x="14" y="35"/>
                        <a:pt x="14" y="35"/>
                        <a:pt x="13" y="35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lose/>
                      <a:moveTo>
                        <a:pt x="16" y="35"/>
                      </a:moveTo>
                      <a:cubicBezTo>
                        <a:pt x="16" y="35"/>
                        <a:pt x="17" y="36"/>
                        <a:pt x="17" y="36"/>
                      </a:cubicBezTo>
                      <a:cubicBezTo>
                        <a:pt x="17" y="36"/>
                        <a:pt x="16" y="36"/>
                        <a:pt x="16" y="35"/>
                      </a:cubicBezTo>
                      <a:close/>
                      <a:moveTo>
                        <a:pt x="26" y="43"/>
                      </a:moveTo>
                      <a:cubicBezTo>
                        <a:pt x="26" y="43"/>
                        <a:pt x="26" y="42"/>
                        <a:pt x="26" y="42"/>
                      </a:cubicBezTo>
                      <a:cubicBezTo>
                        <a:pt x="26" y="42"/>
                        <a:pt x="26" y="42"/>
                        <a:pt x="26" y="42"/>
                      </a:cubicBezTo>
                      <a:cubicBezTo>
                        <a:pt x="26" y="42"/>
                        <a:pt x="26" y="42"/>
                        <a:pt x="26" y="43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lose/>
                      <a:moveTo>
                        <a:pt x="27" y="48"/>
                      </a:moveTo>
                      <a:cubicBezTo>
                        <a:pt x="27" y="48"/>
                        <a:pt x="27" y="47"/>
                        <a:pt x="27" y="47"/>
                      </a:cubicBezTo>
                      <a:cubicBezTo>
                        <a:pt x="27" y="47"/>
                        <a:pt x="27" y="47"/>
                        <a:pt x="28" y="47"/>
                      </a:cubicBezTo>
                      <a:cubicBezTo>
                        <a:pt x="28" y="48"/>
                        <a:pt x="27" y="48"/>
                        <a:pt x="27" y="48"/>
                      </a:cubicBezTo>
                      <a:close/>
                      <a:moveTo>
                        <a:pt x="28" y="46"/>
                      </a:move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8" y="46"/>
                        <a:pt x="28" y="46"/>
                        <a:pt x="28" y="46"/>
                      </a:cubicBezTo>
                      <a:close/>
                      <a:moveTo>
                        <a:pt x="28" y="46"/>
                      </a:move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7" y="45"/>
                        <a:pt x="27" y="45"/>
                        <a:pt x="27" y="46"/>
                      </a:cubicBezTo>
                      <a:cubicBezTo>
                        <a:pt x="26" y="45"/>
                        <a:pt x="27" y="46"/>
                        <a:pt x="26" y="46"/>
                      </a:cubicBezTo>
                      <a:cubicBezTo>
                        <a:pt x="26" y="45"/>
                        <a:pt x="26" y="45"/>
                        <a:pt x="26" y="44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7" y="44"/>
                        <a:pt x="27" y="45"/>
                        <a:pt x="27" y="44"/>
                      </a:cubicBezTo>
                      <a:cubicBezTo>
                        <a:pt x="27" y="44"/>
                        <a:pt x="28" y="45"/>
                        <a:pt x="28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8" y="45"/>
                        <a:pt x="29" y="45"/>
                        <a:pt x="29" y="45"/>
                      </a:cubicBezTo>
                      <a:cubicBezTo>
                        <a:pt x="29" y="45"/>
                        <a:pt x="28" y="46"/>
                        <a:pt x="28" y="46"/>
                      </a:cubicBezTo>
                      <a:close/>
                      <a:moveTo>
                        <a:pt x="29" y="45"/>
                      </a:moveTo>
                      <a:cubicBezTo>
                        <a:pt x="29" y="45"/>
                        <a:pt x="29" y="44"/>
                        <a:pt x="29" y="44"/>
                      </a:cubicBezTo>
                      <a:cubicBezTo>
                        <a:pt x="29" y="44"/>
                        <a:pt x="30" y="45"/>
                        <a:pt x="30" y="45"/>
                      </a:cubicBezTo>
                      <a:cubicBezTo>
                        <a:pt x="30" y="45"/>
                        <a:pt x="30" y="45"/>
                        <a:pt x="29" y="45"/>
                      </a:cubicBezTo>
                      <a:close/>
                      <a:moveTo>
                        <a:pt x="30" y="46"/>
                      </a:moveTo>
                      <a:cubicBezTo>
                        <a:pt x="30" y="47"/>
                        <a:pt x="31" y="47"/>
                        <a:pt x="31" y="48"/>
                      </a:cubicBezTo>
                      <a:cubicBezTo>
                        <a:pt x="30" y="48"/>
                        <a:pt x="29" y="46"/>
                        <a:pt x="30" y="46"/>
                      </a:cubicBezTo>
                      <a:close/>
                      <a:moveTo>
                        <a:pt x="31" y="37"/>
                      </a:moveTo>
                      <a:cubicBezTo>
                        <a:pt x="31" y="37"/>
                        <a:pt x="31" y="38"/>
                        <a:pt x="32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1" y="38"/>
                        <a:pt x="31" y="38"/>
                        <a:pt x="31" y="37"/>
                      </a:cubicBezTo>
                      <a:close/>
                      <a:moveTo>
                        <a:pt x="34" y="48"/>
                      </a:move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4" y="49"/>
                        <a:pt x="34" y="48"/>
                        <a:pt x="34" y="48"/>
                      </a:cubicBezTo>
                      <a:close/>
                      <a:moveTo>
                        <a:pt x="34" y="50"/>
                      </a:moveTo>
                      <a:cubicBezTo>
                        <a:pt x="34" y="50"/>
                        <a:pt x="34" y="50"/>
                        <a:pt x="34" y="50"/>
                      </a:cubicBezTo>
                      <a:cubicBezTo>
                        <a:pt x="35" y="50"/>
                        <a:pt x="35" y="50"/>
                        <a:pt x="34" y="50"/>
                      </a:cubicBezTo>
                      <a:close/>
                      <a:moveTo>
                        <a:pt x="35" y="49"/>
                      </a:moveTo>
                      <a:cubicBezTo>
                        <a:pt x="34" y="48"/>
                        <a:pt x="34" y="48"/>
                        <a:pt x="34" y="48"/>
                      </a:cubicBezTo>
                      <a:cubicBezTo>
                        <a:pt x="34" y="48"/>
                        <a:pt x="33" y="48"/>
                        <a:pt x="33" y="48"/>
                      </a:cubicBezTo>
                      <a:cubicBezTo>
                        <a:pt x="33" y="48"/>
                        <a:pt x="33" y="48"/>
                        <a:pt x="33" y="47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50"/>
                        <a:pt x="33" y="50"/>
                        <a:pt x="33" y="50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2" y="49"/>
                        <a:pt x="33" y="49"/>
                        <a:pt x="33" y="50"/>
                      </a:cubicBezTo>
                      <a:cubicBezTo>
                        <a:pt x="32" y="50"/>
                        <a:pt x="32" y="49"/>
                        <a:pt x="32" y="48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2" y="48"/>
                        <a:pt x="31" y="47"/>
                      </a:cubicBezTo>
                      <a:cubicBezTo>
                        <a:pt x="32" y="47"/>
                        <a:pt x="32" y="48"/>
                        <a:pt x="32" y="47"/>
                      </a:cubicBezTo>
                      <a:cubicBezTo>
                        <a:pt x="32" y="47"/>
                        <a:pt x="32" y="47"/>
                        <a:pt x="32" y="47"/>
                      </a:cubicBezTo>
                      <a:cubicBezTo>
                        <a:pt x="32" y="47"/>
                        <a:pt x="32" y="47"/>
                        <a:pt x="31" y="47"/>
                      </a:cubicBezTo>
                      <a:cubicBezTo>
                        <a:pt x="31" y="46"/>
                        <a:pt x="31" y="46"/>
                        <a:pt x="31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2" y="45"/>
                        <a:pt x="32" y="44"/>
                        <a:pt x="32" y="44"/>
                      </a:cubicBezTo>
                      <a:cubicBezTo>
                        <a:pt x="32" y="44"/>
                        <a:pt x="32" y="44"/>
                        <a:pt x="33" y="45"/>
                      </a:cubicBezTo>
                      <a:cubicBezTo>
                        <a:pt x="33" y="44"/>
                        <a:pt x="32" y="44"/>
                        <a:pt x="32" y="43"/>
                      </a:cubicBezTo>
                      <a:cubicBezTo>
                        <a:pt x="32" y="43"/>
                        <a:pt x="33" y="43"/>
                        <a:pt x="33" y="43"/>
                      </a:cubicBezTo>
                      <a:cubicBezTo>
                        <a:pt x="33" y="43"/>
                        <a:pt x="33" y="43"/>
                        <a:pt x="33" y="43"/>
                      </a:cubicBezTo>
                      <a:cubicBezTo>
                        <a:pt x="33" y="43"/>
                        <a:pt x="33" y="43"/>
                        <a:pt x="33" y="43"/>
                      </a:cubicBezTo>
                      <a:cubicBezTo>
                        <a:pt x="33" y="44"/>
                        <a:pt x="33" y="43"/>
                        <a:pt x="33" y="44"/>
                      </a:cubicBezTo>
                      <a:cubicBezTo>
                        <a:pt x="34" y="44"/>
                        <a:pt x="33" y="43"/>
                        <a:pt x="34" y="43"/>
                      </a:cubicBezTo>
                      <a:cubicBezTo>
                        <a:pt x="34" y="43"/>
                        <a:pt x="34" y="44"/>
                        <a:pt x="34" y="44"/>
                      </a:cubicBezTo>
                      <a:cubicBezTo>
                        <a:pt x="34" y="44"/>
                        <a:pt x="34" y="44"/>
                        <a:pt x="34" y="44"/>
                      </a:cubicBezTo>
                      <a:cubicBezTo>
                        <a:pt x="34" y="44"/>
                        <a:pt x="34" y="44"/>
                        <a:pt x="35" y="44"/>
                      </a:cubicBezTo>
                      <a:cubicBezTo>
                        <a:pt x="35" y="45"/>
                        <a:pt x="35" y="45"/>
                        <a:pt x="35" y="46"/>
                      </a:cubicBezTo>
                      <a:cubicBezTo>
                        <a:pt x="35" y="46"/>
                        <a:pt x="35" y="46"/>
                        <a:pt x="35" y="46"/>
                      </a:cubicBezTo>
                      <a:cubicBezTo>
                        <a:pt x="35" y="47"/>
                        <a:pt x="35" y="48"/>
                        <a:pt x="35" y="49"/>
                      </a:cubicBezTo>
                      <a:close/>
                      <a:moveTo>
                        <a:pt x="35" y="22"/>
                      </a:moveTo>
                      <a:cubicBezTo>
                        <a:pt x="35" y="22"/>
                        <a:pt x="35" y="21"/>
                        <a:pt x="34" y="21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34" y="20"/>
                        <a:pt x="35" y="21"/>
                        <a:pt x="35" y="22"/>
                      </a:cubicBezTo>
                      <a:cubicBezTo>
                        <a:pt x="35" y="22"/>
                        <a:pt x="35" y="23"/>
                        <a:pt x="35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8" name="未知"/>
                <p:cNvSpPr>
                  <a:spLocks noEditPoints="1"/>
                </p:cNvSpPr>
                <p:nvPr/>
              </p:nvSpPr>
              <p:spPr bwMode="auto">
                <a:xfrm>
                  <a:off x="211" y="5"/>
                  <a:ext cx="59" cy="81"/>
                </a:xfrm>
                <a:custGeom>
                  <a:avLst/>
                  <a:gdLst>
                    <a:gd name="T0" fmla="*/ 59 w 37"/>
                    <a:gd name="T1" fmla="*/ 44 h 51"/>
                    <a:gd name="T2" fmla="*/ 49 w 37"/>
                    <a:gd name="T3" fmla="*/ 19 h 51"/>
                    <a:gd name="T4" fmla="*/ 33 w 37"/>
                    <a:gd name="T5" fmla="*/ 13 h 51"/>
                    <a:gd name="T6" fmla="*/ 2 w 37"/>
                    <a:gd name="T7" fmla="*/ 2 h 51"/>
                    <a:gd name="T8" fmla="*/ 3 w 37"/>
                    <a:gd name="T9" fmla="*/ 43 h 51"/>
                    <a:gd name="T10" fmla="*/ 16 w 37"/>
                    <a:gd name="T11" fmla="*/ 64 h 51"/>
                    <a:gd name="T12" fmla="*/ 24 w 37"/>
                    <a:gd name="T13" fmla="*/ 65 h 51"/>
                    <a:gd name="T14" fmla="*/ 49 w 37"/>
                    <a:gd name="T15" fmla="*/ 76 h 51"/>
                    <a:gd name="T16" fmla="*/ 48 w 37"/>
                    <a:gd name="T17" fmla="*/ 68 h 51"/>
                    <a:gd name="T18" fmla="*/ 51 w 37"/>
                    <a:gd name="T19" fmla="*/ 73 h 51"/>
                    <a:gd name="T20" fmla="*/ 49 w 37"/>
                    <a:gd name="T21" fmla="*/ 76 h 51"/>
                    <a:gd name="T22" fmla="*/ 59 w 37"/>
                    <a:gd name="T23" fmla="*/ 78 h 51"/>
                    <a:gd name="T24" fmla="*/ 10 w 37"/>
                    <a:gd name="T25" fmla="*/ 13 h 51"/>
                    <a:gd name="T26" fmla="*/ 8 w 37"/>
                    <a:gd name="T27" fmla="*/ 14 h 51"/>
                    <a:gd name="T28" fmla="*/ 8 w 37"/>
                    <a:gd name="T29" fmla="*/ 19 h 51"/>
                    <a:gd name="T30" fmla="*/ 11 w 37"/>
                    <a:gd name="T31" fmla="*/ 17 h 51"/>
                    <a:gd name="T32" fmla="*/ 13 w 37"/>
                    <a:gd name="T33" fmla="*/ 10 h 51"/>
                    <a:gd name="T34" fmla="*/ 40 w 37"/>
                    <a:gd name="T35" fmla="*/ 48 h 51"/>
                    <a:gd name="T36" fmla="*/ 37 w 37"/>
                    <a:gd name="T37" fmla="*/ 40 h 51"/>
                    <a:gd name="T38" fmla="*/ 26 w 37"/>
                    <a:gd name="T39" fmla="*/ 43 h 51"/>
                    <a:gd name="T40" fmla="*/ 24 w 37"/>
                    <a:gd name="T41" fmla="*/ 22 h 51"/>
                    <a:gd name="T42" fmla="*/ 38 w 37"/>
                    <a:gd name="T43" fmla="*/ 56 h 51"/>
                    <a:gd name="T44" fmla="*/ 24 w 37"/>
                    <a:gd name="T45" fmla="*/ 19 h 51"/>
                    <a:gd name="T46" fmla="*/ 22 w 37"/>
                    <a:gd name="T47" fmla="*/ 17 h 51"/>
                    <a:gd name="T48" fmla="*/ 18 w 37"/>
                    <a:gd name="T49" fmla="*/ 48 h 51"/>
                    <a:gd name="T50" fmla="*/ 27 w 37"/>
                    <a:gd name="T51" fmla="*/ 54 h 51"/>
                    <a:gd name="T52" fmla="*/ 45 w 37"/>
                    <a:gd name="T53" fmla="*/ 71 h 51"/>
                    <a:gd name="T54" fmla="*/ 43 w 37"/>
                    <a:gd name="T55" fmla="*/ 70 h 51"/>
                    <a:gd name="T56" fmla="*/ 33 w 37"/>
                    <a:gd name="T57" fmla="*/ 62 h 51"/>
                    <a:gd name="T58" fmla="*/ 45 w 37"/>
                    <a:gd name="T59" fmla="*/ 70 h 51"/>
                    <a:gd name="T60" fmla="*/ 51 w 37"/>
                    <a:gd name="T61" fmla="*/ 78 h 51"/>
                    <a:gd name="T62" fmla="*/ 53 w 37"/>
                    <a:gd name="T63" fmla="*/ 59 h 51"/>
                    <a:gd name="T64" fmla="*/ 49 w 37"/>
                    <a:gd name="T65" fmla="*/ 60 h 51"/>
                    <a:gd name="T66" fmla="*/ 53 w 37"/>
                    <a:gd name="T67" fmla="*/ 29 h 51"/>
                    <a:gd name="T68" fmla="*/ 51 w 37"/>
                    <a:gd name="T69" fmla="*/ 32 h 51"/>
                    <a:gd name="T70" fmla="*/ 53 w 37"/>
                    <a:gd name="T71" fmla="*/ 46 h 51"/>
                    <a:gd name="T72" fmla="*/ 53 w 37"/>
                    <a:gd name="T73" fmla="*/ 46 h 51"/>
                    <a:gd name="T74" fmla="*/ 54 w 37"/>
                    <a:gd name="T75" fmla="*/ 43 h 51"/>
                    <a:gd name="T76" fmla="*/ 53 w 37"/>
                    <a:gd name="T77" fmla="*/ 22 h 51"/>
                    <a:gd name="T78" fmla="*/ 51 w 37"/>
                    <a:gd name="T79" fmla="*/ 25 h 51"/>
                    <a:gd name="T80" fmla="*/ 48 w 37"/>
                    <a:gd name="T81" fmla="*/ 29 h 51"/>
                    <a:gd name="T82" fmla="*/ 48 w 37"/>
                    <a:gd name="T83" fmla="*/ 22 h 51"/>
                    <a:gd name="T84" fmla="*/ 48 w 37"/>
                    <a:gd name="T85" fmla="*/ 35 h 51"/>
                    <a:gd name="T86" fmla="*/ 48 w 37"/>
                    <a:gd name="T87" fmla="*/ 27 h 51"/>
                    <a:gd name="T88" fmla="*/ 46 w 37"/>
                    <a:gd name="T89" fmla="*/ 71 h 51"/>
                    <a:gd name="T90" fmla="*/ 46 w 37"/>
                    <a:gd name="T91" fmla="*/ 68 h 51"/>
                    <a:gd name="T92" fmla="*/ 48 w 37"/>
                    <a:gd name="T93" fmla="*/ 52 h 51"/>
                    <a:gd name="T94" fmla="*/ 48 w 37"/>
                    <a:gd name="T95" fmla="*/ 32 h 51"/>
                    <a:gd name="T96" fmla="*/ 49 w 37"/>
                    <a:gd name="T97" fmla="*/ 67 h 51"/>
                    <a:gd name="T98" fmla="*/ 49 w 37"/>
                    <a:gd name="T99" fmla="*/ 64 h 51"/>
                    <a:gd name="T100" fmla="*/ 53 w 37"/>
                    <a:gd name="T101" fmla="*/ 67 h 51"/>
                    <a:gd name="T102" fmla="*/ 53 w 37"/>
                    <a:gd name="T103" fmla="*/ 73 h 51"/>
                    <a:gd name="T104" fmla="*/ 53 w 37"/>
                    <a:gd name="T105" fmla="*/ 70 h 51"/>
                    <a:gd name="T106" fmla="*/ 51 w 37"/>
                    <a:gd name="T107" fmla="*/ 64 h 51"/>
                    <a:gd name="T108" fmla="*/ 54 w 37"/>
                    <a:gd name="T109" fmla="*/ 64 h 51"/>
                    <a:gd name="T110" fmla="*/ 56 w 37"/>
                    <a:gd name="T111" fmla="*/ 70 h 51"/>
                    <a:gd name="T112" fmla="*/ 56 w 37"/>
                    <a:gd name="T113" fmla="*/ 75 h 5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7"/>
                    <a:gd name="T172" fmla="*/ 0 h 51"/>
                    <a:gd name="T173" fmla="*/ 37 w 37"/>
                    <a:gd name="T174" fmla="*/ 51 h 5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7" h="51">
                      <a:moveTo>
                        <a:pt x="37" y="43"/>
                      </a:moveTo>
                      <a:cubicBezTo>
                        <a:pt x="37" y="42"/>
                        <a:pt x="37" y="42"/>
                        <a:pt x="37" y="41"/>
                      </a:cubicBezTo>
                      <a:cubicBezTo>
                        <a:pt x="37" y="39"/>
                        <a:pt x="37" y="37"/>
                        <a:pt x="36" y="35"/>
                      </a:cubicBezTo>
                      <a:cubicBezTo>
                        <a:pt x="37" y="33"/>
                        <a:pt x="37" y="31"/>
                        <a:pt x="37" y="28"/>
                      </a:cubicBezTo>
                      <a:cubicBezTo>
                        <a:pt x="37" y="27"/>
                        <a:pt x="36" y="25"/>
                        <a:pt x="36" y="23"/>
                      </a:cubicBezTo>
                      <a:cubicBezTo>
                        <a:pt x="36" y="21"/>
                        <a:pt x="37" y="19"/>
                        <a:pt x="36" y="17"/>
                      </a:cubicBezTo>
                      <a:cubicBezTo>
                        <a:pt x="36" y="16"/>
                        <a:pt x="36" y="15"/>
                        <a:pt x="36" y="15"/>
                      </a:cubicBezTo>
                      <a:cubicBezTo>
                        <a:pt x="34" y="13"/>
                        <a:pt x="32" y="13"/>
                        <a:pt x="31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0" y="12"/>
                        <a:pt x="29" y="11"/>
                        <a:pt x="28" y="12"/>
                      </a:cubicBezTo>
                      <a:cubicBezTo>
                        <a:pt x="27" y="10"/>
                        <a:pt x="25" y="10"/>
                        <a:pt x="23" y="9"/>
                      </a:cubicBezTo>
                      <a:cubicBezTo>
                        <a:pt x="23" y="9"/>
                        <a:pt x="22" y="9"/>
                        <a:pt x="21" y="8"/>
                      </a:cubicBezTo>
                      <a:cubicBezTo>
                        <a:pt x="18" y="7"/>
                        <a:pt x="16" y="6"/>
                        <a:pt x="13" y="5"/>
                      </a:cubicBezTo>
                      <a:cubicBezTo>
                        <a:pt x="11" y="4"/>
                        <a:pt x="8" y="3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1"/>
                        <a:pt x="2" y="1"/>
                        <a:pt x="1" y="1"/>
                      </a:cubicBezTo>
                      <a:cubicBezTo>
                        <a:pt x="0" y="0"/>
                        <a:pt x="0" y="3"/>
                        <a:pt x="0" y="4"/>
                      </a:cubicBezTo>
                      <a:cubicBezTo>
                        <a:pt x="0" y="8"/>
                        <a:pt x="1" y="12"/>
                        <a:pt x="1" y="17"/>
                      </a:cubicBezTo>
                      <a:cubicBezTo>
                        <a:pt x="1" y="20"/>
                        <a:pt x="1" y="23"/>
                        <a:pt x="1" y="26"/>
                      </a:cubicBezTo>
                      <a:cubicBezTo>
                        <a:pt x="1" y="26"/>
                        <a:pt x="1" y="27"/>
                        <a:pt x="2" y="27"/>
                      </a:cubicBezTo>
                      <a:cubicBezTo>
                        <a:pt x="2" y="30"/>
                        <a:pt x="2" y="32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4" y="37"/>
                        <a:pt x="7" y="38"/>
                        <a:pt x="9" y="39"/>
                      </a:cubicBezTo>
                      <a:cubicBezTo>
                        <a:pt x="10" y="39"/>
                        <a:pt x="10" y="40"/>
                        <a:pt x="10" y="40"/>
                      </a:cubicBezTo>
                      <a:cubicBezTo>
                        <a:pt x="11" y="40"/>
                        <a:pt x="13" y="41"/>
                        <a:pt x="14" y="41"/>
                      </a:cubicBezTo>
                      <a:cubicBezTo>
                        <a:pt x="14" y="41"/>
                        <a:pt x="13" y="41"/>
                        <a:pt x="14" y="40"/>
                      </a:cubicBezTo>
                      <a:cubicBezTo>
                        <a:pt x="14" y="41"/>
                        <a:pt x="14" y="40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4" y="40"/>
                        <a:pt x="14" y="41"/>
                      </a:cubicBezTo>
                      <a:cubicBezTo>
                        <a:pt x="15" y="41"/>
                        <a:pt x="15" y="41"/>
                        <a:pt x="15" y="42"/>
                      </a:cubicBezTo>
                      <a:cubicBezTo>
                        <a:pt x="18" y="43"/>
                        <a:pt x="21" y="44"/>
                        <a:pt x="23" y="45"/>
                      </a:cubicBezTo>
                      <a:cubicBezTo>
                        <a:pt x="26" y="46"/>
                        <a:pt x="28" y="48"/>
                        <a:pt x="31" y="48"/>
                      </a:cubicBezTo>
                      <a:cubicBezTo>
                        <a:pt x="30" y="48"/>
                        <a:pt x="30" y="47"/>
                        <a:pt x="29" y="46"/>
                      </a:cubicBezTo>
                      <a:cubicBezTo>
                        <a:pt x="30" y="46"/>
                        <a:pt x="30" y="46"/>
                        <a:pt x="30" y="45"/>
                      </a:cubicBezTo>
                      <a:cubicBezTo>
                        <a:pt x="30" y="45"/>
                        <a:pt x="30" y="44"/>
                        <a:pt x="30" y="44"/>
                      </a:cubicBezTo>
                      <a:cubicBezTo>
                        <a:pt x="30" y="43"/>
                        <a:pt x="30" y="43"/>
                        <a:pt x="30" y="43"/>
                      </a:cubicBezTo>
                      <a:cubicBezTo>
                        <a:pt x="31" y="43"/>
                        <a:pt x="31" y="43"/>
                        <a:pt x="31" y="43"/>
                      </a:cubicBezTo>
                      <a:cubicBezTo>
                        <a:pt x="31" y="44"/>
                        <a:pt x="32" y="45"/>
                        <a:pt x="32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3" y="46"/>
                        <a:pt x="32" y="46"/>
                        <a:pt x="32" y="46"/>
                      </a:cubicBezTo>
                      <a:cubicBezTo>
                        <a:pt x="32" y="47"/>
                        <a:pt x="32" y="46"/>
                        <a:pt x="33" y="46"/>
                      </a:cubicBezTo>
                      <a:cubicBezTo>
                        <a:pt x="33" y="47"/>
                        <a:pt x="33" y="47"/>
                        <a:pt x="32" y="47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1" y="47"/>
                        <a:pt x="31" y="48"/>
                      </a:cubicBezTo>
                      <a:cubicBezTo>
                        <a:pt x="32" y="48"/>
                        <a:pt x="32" y="49"/>
                        <a:pt x="32" y="49"/>
                      </a:cubicBezTo>
                      <a:cubicBezTo>
                        <a:pt x="32" y="49"/>
                        <a:pt x="33" y="49"/>
                        <a:pt x="33" y="50"/>
                      </a:cubicBezTo>
                      <a:cubicBezTo>
                        <a:pt x="34" y="50"/>
                        <a:pt x="36" y="51"/>
                        <a:pt x="37" y="51"/>
                      </a:cubicBezTo>
                      <a:cubicBezTo>
                        <a:pt x="37" y="51"/>
                        <a:pt x="37" y="50"/>
                        <a:pt x="37" y="49"/>
                      </a:cubicBezTo>
                      <a:cubicBezTo>
                        <a:pt x="37" y="47"/>
                        <a:pt x="37" y="45"/>
                        <a:pt x="37" y="43"/>
                      </a:cubicBezTo>
                      <a:close/>
                      <a:moveTo>
                        <a:pt x="6" y="8"/>
                      </a:moveTo>
                      <a:cubicBezTo>
                        <a:pt x="6" y="8"/>
                        <a:pt x="6" y="8"/>
                        <a:pt x="7" y="9"/>
                      </a:cubicBezTo>
                      <a:cubicBezTo>
                        <a:pt x="7" y="9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lose/>
                      <a:moveTo>
                        <a:pt x="5" y="9"/>
                      </a:moveTo>
                      <a:cubicBezTo>
                        <a:pt x="6" y="9"/>
                        <a:pt x="5" y="9"/>
                        <a:pt x="6" y="10"/>
                      </a:cubicBezTo>
                      <a:cubicBezTo>
                        <a:pt x="5" y="10"/>
                        <a:pt x="5" y="9"/>
                        <a:pt x="5" y="9"/>
                      </a:cubicBezTo>
                      <a:close/>
                      <a:moveTo>
                        <a:pt x="5" y="12"/>
                      </a:moveTo>
                      <a:cubicBezTo>
                        <a:pt x="5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5" y="12"/>
                      </a:cubicBezTo>
                      <a:close/>
                      <a:moveTo>
                        <a:pt x="6" y="11"/>
                      </a:moveTo>
                      <a:cubicBezTo>
                        <a:pt x="7" y="11"/>
                        <a:pt x="6" y="11"/>
                        <a:pt x="6" y="10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1"/>
                        <a:pt x="7" y="11"/>
                        <a:pt x="8" y="11"/>
                      </a:cubicBezTo>
                      <a:cubicBezTo>
                        <a:pt x="8" y="12"/>
                        <a:pt x="7" y="12"/>
                        <a:pt x="6" y="11"/>
                      </a:cubicBezTo>
                      <a:close/>
                      <a:moveTo>
                        <a:pt x="8" y="6"/>
                      </a:moveTo>
                      <a:cubicBezTo>
                        <a:pt x="7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lose/>
                      <a:moveTo>
                        <a:pt x="25" y="30"/>
                      </a:moveTo>
                      <a:cubicBezTo>
                        <a:pt x="25" y="30"/>
                        <a:pt x="25" y="30"/>
                        <a:pt x="25" y="29"/>
                      </a:cubicBezTo>
                      <a:cubicBezTo>
                        <a:pt x="25" y="29"/>
                        <a:pt x="25" y="30"/>
                        <a:pt x="25" y="30"/>
                      </a:cubicBezTo>
                      <a:close/>
                      <a:moveTo>
                        <a:pt x="22" y="15"/>
                      </a:moveTo>
                      <a:cubicBezTo>
                        <a:pt x="23" y="17"/>
                        <a:pt x="24" y="18"/>
                        <a:pt x="24" y="20"/>
                      </a:cubicBezTo>
                      <a:cubicBezTo>
                        <a:pt x="24" y="21"/>
                        <a:pt x="22" y="22"/>
                        <a:pt x="21" y="22"/>
                      </a:cubicBezTo>
                      <a:cubicBezTo>
                        <a:pt x="22" y="23"/>
                        <a:pt x="23" y="24"/>
                        <a:pt x="23" y="25"/>
                      </a:cubicBezTo>
                      <a:cubicBezTo>
                        <a:pt x="24" y="25"/>
                        <a:pt x="24" y="26"/>
                        <a:pt x="24" y="26"/>
                      </a:cubicBezTo>
                      <a:cubicBezTo>
                        <a:pt x="25" y="28"/>
                        <a:pt x="24" y="29"/>
                        <a:pt x="23" y="30"/>
                      </a:cubicBezTo>
                      <a:cubicBezTo>
                        <a:pt x="22" y="30"/>
                        <a:pt x="20" y="30"/>
                        <a:pt x="18" y="29"/>
                      </a:cubicBezTo>
                      <a:cubicBezTo>
                        <a:pt x="18" y="28"/>
                        <a:pt x="17" y="27"/>
                        <a:pt x="16" y="27"/>
                      </a:cubicBezTo>
                      <a:cubicBezTo>
                        <a:pt x="15" y="25"/>
                        <a:pt x="14" y="22"/>
                        <a:pt x="16" y="21"/>
                      </a:cubicBezTo>
                      <a:cubicBezTo>
                        <a:pt x="17" y="21"/>
                        <a:pt x="17" y="21"/>
                        <a:pt x="18" y="21"/>
                      </a:cubicBezTo>
                      <a:cubicBezTo>
                        <a:pt x="17" y="20"/>
                        <a:pt x="16" y="20"/>
                        <a:pt x="16" y="19"/>
                      </a:cubicBezTo>
                      <a:cubicBezTo>
                        <a:pt x="15" y="18"/>
                        <a:pt x="15" y="15"/>
                        <a:pt x="15" y="14"/>
                      </a:cubicBezTo>
                      <a:cubicBezTo>
                        <a:pt x="15" y="14"/>
                        <a:pt x="17" y="13"/>
                        <a:pt x="17" y="13"/>
                      </a:cubicBezTo>
                      <a:cubicBezTo>
                        <a:pt x="18" y="13"/>
                        <a:pt x="20" y="14"/>
                        <a:pt x="22" y="15"/>
                      </a:cubicBezTo>
                      <a:close/>
                      <a:moveTo>
                        <a:pt x="24" y="35"/>
                      </a:moveTo>
                      <a:cubicBezTo>
                        <a:pt x="24" y="35"/>
                        <a:pt x="24" y="35"/>
                        <a:pt x="24" y="35"/>
                      </a:cubicBezTo>
                      <a:cubicBezTo>
                        <a:pt x="24" y="35"/>
                        <a:pt x="24" y="35"/>
                        <a:pt x="24" y="35"/>
                      </a:cubicBezTo>
                      <a:close/>
                      <a:moveTo>
                        <a:pt x="15" y="12"/>
                      </a:moveTo>
                      <a:cubicBezTo>
                        <a:pt x="16" y="11"/>
                        <a:pt x="16" y="12"/>
                        <a:pt x="15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lose/>
                      <a:moveTo>
                        <a:pt x="14" y="11"/>
                      </a:move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11"/>
                        <a:pt x="14" y="11"/>
                        <a:pt x="14" y="10"/>
                      </a:cubicBezTo>
                      <a:cubicBezTo>
                        <a:pt x="14" y="10"/>
                        <a:pt x="14" y="10"/>
                        <a:pt x="14" y="11"/>
                      </a:cubicBezTo>
                      <a:close/>
                      <a:moveTo>
                        <a:pt x="13" y="8"/>
                      </a:move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lose/>
                      <a:moveTo>
                        <a:pt x="11" y="30"/>
                      </a:moveTo>
                      <a:cubicBezTo>
                        <a:pt x="17" y="33"/>
                        <a:pt x="23" y="35"/>
                        <a:pt x="28" y="37"/>
                      </a:cubicBezTo>
                      <a:cubicBezTo>
                        <a:pt x="28" y="38"/>
                        <a:pt x="28" y="39"/>
                        <a:pt x="28" y="39"/>
                      </a:cubicBezTo>
                      <a:cubicBezTo>
                        <a:pt x="28" y="40"/>
                        <a:pt x="27" y="39"/>
                        <a:pt x="27" y="39"/>
                      </a:cubicBezTo>
                      <a:cubicBezTo>
                        <a:pt x="23" y="37"/>
                        <a:pt x="20" y="36"/>
                        <a:pt x="17" y="34"/>
                      </a:cubicBezTo>
                      <a:cubicBezTo>
                        <a:pt x="15" y="34"/>
                        <a:pt x="13" y="33"/>
                        <a:pt x="11" y="32"/>
                      </a:cubicBezTo>
                      <a:cubicBezTo>
                        <a:pt x="11" y="31"/>
                        <a:pt x="11" y="30"/>
                        <a:pt x="11" y="30"/>
                      </a:cubicBezTo>
                      <a:close/>
                      <a:moveTo>
                        <a:pt x="28" y="45"/>
                      </a:move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lose/>
                      <a:moveTo>
                        <a:pt x="28" y="44"/>
                      </a:moveTo>
                      <a:cubicBezTo>
                        <a:pt x="28" y="44"/>
                        <a:pt x="27" y="44"/>
                        <a:pt x="27" y="44"/>
                      </a:cubicBezTo>
                      <a:cubicBezTo>
                        <a:pt x="27" y="44"/>
                        <a:pt x="27" y="44"/>
                        <a:pt x="27" y="44"/>
                      </a:cubicBezTo>
                      <a:cubicBezTo>
                        <a:pt x="22" y="42"/>
                        <a:pt x="16" y="39"/>
                        <a:pt x="11" y="37"/>
                      </a:cubicBezTo>
                      <a:cubicBezTo>
                        <a:pt x="11" y="36"/>
                        <a:pt x="11" y="35"/>
                        <a:pt x="11" y="35"/>
                      </a:cubicBezTo>
                      <a:cubicBezTo>
                        <a:pt x="14" y="36"/>
                        <a:pt x="17" y="37"/>
                        <a:pt x="20" y="38"/>
                      </a:cubicBezTo>
                      <a:cubicBezTo>
                        <a:pt x="20" y="39"/>
                        <a:pt x="21" y="39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4" y="40"/>
                        <a:pt x="25" y="41"/>
                        <a:pt x="26" y="41"/>
                      </a:cubicBezTo>
                      <a:cubicBezTo>
                        <a:pt x="27" y="42"/>
                        <a:pt x="27" y="41"/>
                        <a:pt x="28" y="42"/>
                      </a:cubicBezTo>
                      <a:cubicBezTo>
                        <a:pt x="28" y="42"/>
                        <a:pt x="28" y="44"/>
                        <a:pt x="28" y="44"/>
                      </a:cubicBezTo>
                      <a:close/>
                      <a:moveTo>
                        <a:pt x="32" y="49"/>
                      </a:move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2" y="48"/>
                        <a:pt x="33" y="48"/>
                      </a:cubicBezTo>
                      <a:cubicBezTo>
                        <a:pt x="33" y="48"/>
                        <a:pt x="33" y="49"/>
                        <a:pt x="32" y="49"/>
                      </a:cubicBezTo>
                      <a:close/>
                      <a:moveTo>
                        <a:pt x="33" y="36"/>
                      </a:move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1" y="35"/>
                        <a:pt x="32" y="35"/>
                        <a:pt x="33" y="36"/>
                      </a:cubicBezTo>
                      <a:cubicBezTo>
                        <a:pt x="33" y="36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2" y="36"/>
                        <a:pt x="32" y="36"/>
                        <a:pt x="33" y="36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lose/>
                      <a:moveTo>
                        <a:pt x="31" y="38"/>
                      </a:moveTo>
                      <a:cubicBezTo>
                        <a:pt x="31" y="38"/>
                        <a:pt x="32" y="38"/>
                        <a:pt x="32" y="38"/>
                      </a:cubicBezTo>
                      <a:cubicBezTo>
                        <a:pt x="32" y="38"/>
                        <a:pt x="32" y="38"/>
                        <a:pt x="31" y="38"/>
                      </a:cubicBezTo>
                      <a:close/>
                      <a:moveTo>
                        <a:pt x="32" y="17"/>
                      </a:moveTo>
                      <a:cubicBezTo>
                        <a:pt x="32" y="17"/>
                        <a:pt x="32" y="17"/>
                        <a:pt x="33" y="18"/>
                      </a:cubicBezTo>
                      <a:cubicBezTo>
                        <a:pt x="33" y="18"/>
                        <a:pt x="33" y="18"/>
                        <a:pt x="33" y="19"/>
                      </a:cubicBezTo>
                      <a:cubicBezTo>
                        <a:pt x="33" y="18"/>
                        <a:pt x="32" y="18"/>
                        <a:pt x="32" y="17"/>
                      </a:cubicBezTo>
                      <a:close/>
                      <a:moveTo>
                        <a:pt x="33" y="20"/>
                      </a:move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19"/>
                        <a:pt x="32" y="19"/>
                      </a:cubicBezTo>
                      <a:cubicBezTo>
                        <a:pt x="32" y="19"/>
                        <a:pt x="32" y="19"/>
                        <a:pt x="32" y="19"/>
                      </a:cubicBezTo>
                      <a:cubicBezTo>
                        <a:pt x="32" y="19"/>
                        <a:pt x="33" y="19"/>
                        <a:pt x="33" y="20"/>
                      </a:cubicBezTo>
                      <a:close/>
                      <a:moveTo>
                        <a:pt x="33" y="29"/>
                      </a:move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3" y="29"/>
                        <a:pt x="33" y="29"/>
                        <a:pt x="34" y="30"/>
                      </a:cubicBezTo>
                      <a:cubicBezTo>
                        <a:pt x="34" y="30"/>
                        <a:pt x="33" y="30"/>
                        <a:pt x="33" y="30"/>
                      </a:cubicBezTo>
                      <a:cubicBezTo>
                        <a:pt x="33" y="30"/>
                        <a:pt x="33" y="29"/>
                        <a:pt x="33" y="29"/>
                      </a:cubicBezTo>
                      <a:close/>
                      <a:moveTo>
                        <a:pt x="33" y="27"/>
                      </a:move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7"/>
                        <a:pt x="34" y="27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lose/>
                      <a:moveTo>
                        <a:pt x="33" y="14"/>
                      </a:moveTo>
                      <a:cubicBezTo>
                        <a:pt x="33" y="15"/>
                        <a:pt x="33" y="14"/>
                        <a:pt x="32" y="14"/>
                      </a:cubicBezTo>
                      <a:cubicBezTo>
                        <a:pt x="32" y="14"/>
                        <a:pt x="33" y="14"/>
                        <a:pt x="33" y="14"/>
                      </a:cubicBezTo>
                      <a:close/>
                      <a:moveTo>
                        <a:pt x="32" y="16"/>
                      </a:moveTo>
                      <a:cubicBezTo>
                        <a:pt x="32" y="16"/>
                        <a:pt x="33" y="16"/>
                        <a:pt x="33" y="17"/>
                      </a:cubicBezTo>
                      <a:cubicBezTo>
                        <a:pt x="33" y="17"/>
                        <a:pt x="32" y="17"/>
                        <a:pt x="32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lose/>
                      <a:moveTo>
                        <a:pt x="31" y="18"/>
                      </a:moveTo>
                      <a:cubicBezTo>
                        <a:pt x="31" y="18"/>
                        <a:pt x="31" y="18"/>
                        <a:pt x="31" y="17"/>
                      </a:cubicBezTo>
                      <a:cubicBezTo>
                        <a:pt x="31" y="17"/>
                        <a:pt x="32" y="18"/>
                        <a:pt x="31" y="18"/>
                      </a:cubicBezTo>
                      <a:close/>
                      <a:moveTo>
                        <a:pt x="30" y="18"/>
                      </a:moveTo>
                      <a:cubicBezTo>
                        <a:pt x="31" y="18"/>
                        <a:pt x="31" y="19"/>
                        <a:pt x="30" y="19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lose/>
                      <a:moveTo>
                        <a:pt x="30" y="14"/>
                      </a:moveTo>
                      <a:cubicBezTo>
                        <a:pt x="30" y="14"/>
                        <a:pt x="30" y="14"/>
                        <a:pt x="30" y="14"/>
                      </a:cubicBezTo>
                      <a:cubicBezTo>
                        <a:pt x="30" y="14"/>
                        <a:pt x="30" y="14"/>
                        <a:pt x="30" y="14"/>
                      </a:cubicBezTo>
                      <a:close/>
                      <a:moveTo>
                        <a:pt x="30" y="21"/>
                      </a:moveTo>
                      <a:cubicBezTo>
                        <a:pt x="30" y="21"/>
                        <a:pt x="30" y="22"/>
                        <a:pt x="30" y="22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lose/>
                      <a:moveTo>
                        <a:pt x="30" y="17"/>
                      </a:moveTo>
                      <a:cubicBezTo>
                        <a:pt x="30" y="18"/>
                        <a:pt x="30" y="18"/>
                        <a:pt x="30" y="18"/>
                      </a:cubicBezTo>
                      <a:cubicBezTo>
                        <a:pt x="29" y="18"/>
                        <a:pt x="30" y="18"/>
                        <a:pt x="30" y="17"/>
                      </a:cubicBezTo>
                      <a:close/>
                      <a:moveTo>
                        <a:pt x="29" y="45"/>
                      </a:moveTo>
                      <a:cubicBezTo>
                        <a:pt x="30" y="45"/>
                        <a:pt x="30" y="46"/>
                        <a:pt x="30" y="46"/>
                      </a:cubicBezTo>
                      <a:cubicBezTo>
                        <a:pt x="29" y="46"/>
                        <a:pt x="29" y="46"/>
                        <a:pt x="29" y="45"/>
                      </a:cubicBezTo>
                      <a:close/>
                      <a:moveTo>
                        <a:pt x="29" y="45"/>
                      </a:moveTo>
                      <a:cubicBezTo>
                        <a:pt x="29" y="45"/>
                        <a:pt x="29" y="45"/>
                        <a:pt x="29" y="44"/>
                      </a:cubicBezTo>
                      <a:cubicBezTo>
                        <a:pt x="29" y="45"/>
                        <a:pt x="30" y="45"/>
                        <a:pt x="30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lose/>
                      <a:moveTo>
                        <a:pt x="29" y="43"/>
                      </a:moveTo>
                      <a:cubicBezTo>
                        <a:pt x="29" y="43"/>
                        <a:pt x="29" y="43"/>
                        <a:pt x="30" y="43"/>
                      </a:cubicBezTo>
                      <a:cubicBezTo>
                        <a:pt x="30" y="43"/>
                        <a:pt x="30" y="44"/>
                        <a:pt x="30" y="44"/>
                      </a:cubicBezTo>
                      <a:cubicBezTo>
                        <a:pt x="29" y="44"/>
                        <a:pt x="30" y="43"/>
                        <a:pt x="29" y="43"/>
                      </a:cubicBezTo>
                      <a:close/>
                      <a:moveTo>
                        <a:pt x="30" y="33"/>
                      </a:moveTo>
                      <a:cubicBezTo>
                        <a:pt x="30" y="32"/>
                        <a:pt x="30" y="33"/>
                        <a:pt x="30" y="33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lose/>
                      <a:moveTo>
                        <a:pt x="30" y="19"/>
                      </a:moveTo>
                      <a:cubicBezTo>
                        <a:pt x="31" y="20"/>
                        <a:pt x="31" y="20"/>
                        <a:pt x="30" y="20"/>
                      </a:cubicBezTo>
                      <a:cubicBezTo>
                        <a:pt x="30" y="20"/>
                        <a:pt x="30" y="20"/>
                        <a:pt x="30" y="19"/>
                      </a:cubicBezTo>
                      <a:close/>
                      <a:moveTo>
                        <a:pt x="31" y="42"/>
                      </a:moveTo>
                      <a:cubicBezTo>
                        <a:pt x="31" y="42"/>
                        <a:pt x="31" y="42"/>
                        <a:pt x="31" y="43"/>
                      </a:cubicBezTo>
                      <a:cubicBezTo>
                        <a:pt x="31" y="43"/>
                        <a:pt x="31" y="42"/>
                        <a:pt x="31" y="42"/>
                      </a:cubicBezTo>
                      <a:cubicBezTo>
                        <a:pt x="31" y="41"/>
                        <a:pt x="31" y="41"/>
                        <a:pt x="31" y="40"/>
                      </a:cubicBezTo>
                      <a:cubicBezTo>
                        <a:pt x="31" y="40"/>
                        <a:pt x="31" y="40"/>
                        <a:pt x="31" y="39"/>
                      </a:cubicBezTo>
                      <a:cubicBezTo>
                        <a:pt x="31" y="39"/>
                        <a:pt x="31" y="40"/>
                        <a:pt x="32" y="40"/>
                      </a:cubicBezTo>
                      <a:cubicBezTo>
                        <a:pt x="32" y="40"/>
                        <a:pt x="31" y="40"/>
                        <a:pt x="31" y="40"/>
                      </a:cubicBezTo>
                      <a:cubicBezTo>
                        <a:pt x="31" y="41"/>
                        <a:pt x="31" y="41"/>
                        <a:pt x="32" y="41"/>
                      </a:cubicBezTo>
                      <a:cubicBezTo>
                        <a:pt x="32" y="41"/>
                        <a:pt x="32" y="41"/>
                        <a:pt x="32" y="40"/>
                      </a:cubicBezTo>
                      <a:cubicBezTo>
                        <a:pt x="32" y="41"/>
                        <a:pt x="32" y="40"/>
                        <a:pt x="32" y="40"/>
                      </a:cubicBezTo>
                      <a:cubicBezTo>
                        <a:pt x="33" y="41"/>
                        <a:pt x="33" y="42"/>
                        <a:pt x="33" y="42"/>
                      </a:cubicBezTo>
                      <a:cubicBezTo>
                        <a:pt x="32" y="42"/>
                        <a:pt x="33" y="41"/>
                        <a:pt x="32" y="41"/>
                      </a:cubicBezTo>
                      <a:cubicBezTo>
                        <a:pt x="32" y="41"/>
                        <a:pt x="32" y="42"/>
                        <a:pt x="32" y="42"/>
                      </a:cubicBezTo>
                      <a:cubicBezTo>
                        <a:pt x="32" y="42"/>
                        <a:pt x="32" y="42"/>
                        <a:pt x="31" y="42"/>
                      </a:cubicBezTo>
                      <a:close/>
                      <a:moveTo>
                        <a:pt x="33" y="46"/>
                      </a:moveTo>
                      <a:cubicBezTo>
                        <a:pt x="33" y="45"/>
                        <a:pt x="33" y="45"/>
                        <a:pt x="33" y="45"/>
                      </a:cubicBezTo>
                      <a:cubicBezTo>
                        <a:pt x="33" y="44"/>
                        <a:pt x="32" y="44"/>
                        <a:pt x="32" y="44"/>
                      </a:cubicBezTo>
                      <a:cubicBezTo>
                        <a:pt x="32" y="44"/>
                        <a:pt x="32" y="43"/>
                        <a:pt x="32" y="43"/>
                      </a:cubicBezTo>
                      <a:cubicBezTo>
                        <a:pt x="32" y="44"/>
                        <a:pt x="33" y="44"/>
                        <a:pt x="33" y="44"/>
                      </a:cubicBezTo>
                      <a:cubicBezTo>
                        <a:pt x="33" y="44"/>
                        <a:pt x="34" y="44"/>
                        <a:pt x="34" y="45"/>
                      </a:cubicBezTo>
                      <a:cubicBezTo>
                        <a:pt x="33" y="45"/>
                        <a:pt x="33" y="45"/>
                        <a:pt x="33" y="45"/>
                      </a:cubicBezTo>
                      <a:cubicBezTo>
                        <a:pt x="33" y="45"/>
                        <a:pt x="33" y="46"/>
                        <a:pt x="33" y="46"/>
                      </a:cubicBezTo>
                      <a:close/>
                      <a:moveTo>
                        <a:pt x="32" y="40"/>
                      </a:moveTo>
                      <a:cubicBezTo>
                        <a:pt x="32" y="40"/>
                        <a:pt x="32" y="39"/>
                        <a:pt x="32" y="39"/>
                      </a:cubicBezTo>
                      <a:cubicBezTo>
                        <a:pt x="32" y="39"/>
                        <a:pt x="32" y="39"/>
                        <a:pt x="33" y="39"/>
                      </a:cubicBezTo>
                      <a:cubicBezTo>
                        <a:pt x="33" y="39"/>
                        <a:pt x="33" y="38"/>
                        <a:pt x="33" y="39"/>
                      </a:cubicBezTo>
                      <a:cubicBezTo>
                        <a:pt x="34" y="39"/>
                        <a:pt x="33" y="40"/>
                        <a:pt x="34" y="40"/>
                      </a:cubicBezTo>
                      <a:cubicBezTo>
                        <a:pt x="34" y="41"/>
                        <a:pt x="34" y="40"/>
                        <a:pt x="34" y="40"/>
                      </a:cubicBezTo>
                      <a:cubicBezTo>
                        <a:pt x="34" y="41"/>
                        <a:pt x="33" y="40"/>
                        <a:pt x="32" y="40"/>
                      </a:cubicBezTo>
                      <a:close/>
                      <a:moveTo>
                        <a:pt x="35" y="44"/>
                      </a:move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5" y="45"/>
                        <a:pt x="35" y="45"/>
                        <a:pt x="35" y="44"/>
                      </a:cubicBezTo>
                      <a:close/>
                      <a:moveTo>
                        <a:pt x="35" y="48"/>
                      </a:moveTo>
                      <a:cubicBezTo>
                        <a:pt x="35" y="48"/>
                        <a:pt x="35" y="47"/>
                        <a:pt x="35" y="47"/>
                      </a:cubicBezTo>
                      <a:cubicBezTo>
                        <a:pt x="35" y="47"/>
                        <a:pt x="36" y="48"/>
                        <a:pt x="36" y="48"/>
                      </a:cubicBezTo>
                      <a:cubicBezTo>
                        <a:pt x="35" y="48"/>
                        <a:pt x="35" y="48"/>
                        <a:pt x="35" y="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9" name="未知"/>
                <p:cNvSpPr>
                  <a:spLocks noChangeArrowheads="1"/>
                </p:cNvSpPr>
                <p:nvPr/>
              </p:nvSpPr>
              <p:spPr bwMode="auto">
                <a:xfrm>
                  <a:off x="0" y="76"/>
                  <a:ext cx="237" cy="307"/>
                </a:xfrm>
                <a:custGeom>
                  <a:avLst/>
                  <a:gdLst>
                    <a:gd name="T0" fmla="*/ 38 w 282"/>
                    <a:gd name="T1" fmla="*/ 184 h 365"/>
                    <a:gd name="T2" fmla="*/ 234 w 282"/>
                    <a:gd name="T3" fmla="*/ 307 h 365"/>
                    <a:gd name="T4" fmla="*/ 237 w 282"/>
                    <a:gd name="T5" fmla="*/ 110 h 365"/>
                    <a:gd name="T6" fmla="*/ 0 w 282"/>
                    <a:gd name="T7" fmla="*/ 0 h 365"/>
                    <a:gd name="T8" fmla="*/ 38 w 282"/>
                    <a:gd name="T9" fmla="*/ 184 h 3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2"/>
                    <a:gd name="T16" fmla="*/ 0 h 365"/>
                    <a:gd name="T17" fmla="*/ 282 w 282"/>
                    <a:gd name="T18" fmla="*/ 365 h 3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2" h="365">
                      <a:moveTo>
                        <a:pt x="45" y="219"/>
                      </a:moveTo>
                      <a:lnTo>
                        <a:pt x="278" y="365"/>
                      </a:lnTo>
                      <a:lnTo>
                        <a:pt x="282" y="131"/>
                      </a:lnTo>
                      <a:lnTo>
                        <a:pt x="0" y="0"/>
                      </a:lnTo>
                      <a:lnTo>
                        <a:pt x="45" y="2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0" name="未知"/>
                <p:cNvSpPr>
                  <a:spLocks noChangeArrowheads="1"/>
                </p:cNvSpPr>
                <p:nvPr/>
              </p:nvSpPr>
              <p:spPr bwMode="auto">
                <a:xfrm>
                  <a:off x="233" y="62"/>
                  <a:ext cx="167" cy="321"/>
                </a:xfrm>
                <a:custGeom>
                  <a:avLst/>
                  <a:gdLst>
                    <a:gd name="T0" fmla="*/ 167 w 198"/>
                    <a:gd name="T1" fmla="*/ 0 h 382"/>
                    <a:gd name="T2" fmla="*/ 3 w 198"/>
                    <a:gd name="T3" fmla="*/ 124 h 382"/>
                    <a:gd name="T4" fmla="*/ 0 w 198"/>
                    <a:gd name="T5" fmla="*/ 321 h 382"/>
                    <a:gd name="T6" fmla="*/ 138 w 198"/>
                    <a:gd name="T7" fmla="*/ 180 h 382"/>
                    <a:gd name="T8" fmla="*/ 167 w 198"/>
                    <a:gd name="T9" fmla="*/ 0 h 3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382"/>
                    <a:gd name="T17" fmla="*/ 198 w 198"/>
                    <a:gd name="T18" fmla="*/ 382 h 3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382">
                      <a:moveTo>
                        <a:pt x="198" y="0"/>
                      </a:moveTo>
                      <a:lnTo>
                        <a:pt x="4" y="148"/>
                      </a:lnTo>
                      <a:lnTo>
                        <a:pt x="0" y="382"/>
                      </a:lnTo>
                      <a:lnTo>
                        <a:pt x="164" y="214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9B8E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1" name="未知"/>
                <p:cNvSpPr>
                  <a:spLocks/>
                </p:cNvSpPr>
                <p:nvPr/>
              </p:nvSpPr>
              <p:spPr bwMode="auto">
                <a:xfrm>
                  <a:off x="0" y="0"/>
                  <a:ext cx="400" cy="186"/>
                </a:xfrm>
                <a:custGeom>
                  <a:avLst/>
                  <a:gdLst>
                    <a:gd name="T0" fmla="*/ 0 w 476"/>
                    <a:gd name="T1" fmla="*/ 76 h 221"/>
                    <a:gd name="T2" fmla="*/ 205 w 476"/>
                    <a:gd name="T3" fmla="*/ 0 h 221"/>
                    <a:gd name="T4" fmla="*/ 400 w 476"/>
                    <a:gd name="T5" fmla="*/ 61 h 221"/>
                    <a:gd name="T6" fmla="*/ 237 w 476"/>
                    <a:gd name="T7" fmla="*/ 186 h 221"/>
                    <a:gd name="T8" fmla="*/ 0 w 476"/>
                    <a:gd name="T9" fmla="*/ 76 h 2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6"/>
                    <a:gd name="T16" fmla="*/ 0 h 221"/>
                    <a:gd name="T17" fmla="*/ 476 w 476"/>
                    <a:gd name="T18" fmla="*/ 221 h 2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6" h="221">
                      <a:moveTo>
                        <a:pt x="0" y="90"/>
                      </a:moveTo>
                      <a:lnTo>
                        <a:pt x="244" y="0"/>
                      </a:lnTo>
                      <a:lnTo>
                        <a:pt x="476" y="73"/>
                      </a:lnTo>
                      <a:lnTo>
                        <a:pt x="282" y="221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4826">
                  <a:solidFill>
                    <a:srgbClr val="A2865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2" name="未知"/>
                <p:cNvSpPr>
                  <a:spLocks noChangeArrowheads="1"/>
                </p:cNvSpPr>
                <p:nvPr/>
              </p:nvSpPr>
              <p:spPr bwMode="auto">
                <a:xfrm>
                  <a:off x="28" y="10"/>
                  <a:ext cx="178" cy="71"/>
                </a:xfrm>
                <a:custGeom>
                  <a:avLst/>
                  <a:gdLst>
                    <a:gd name="T0" fmla="*/ 0 w 212"/>
                    <a:gd name="T1" fmla="*/ 68 h 85"/>
                    <a:gd name="T2" fmla="*/ 178 w 212"/>
                    <a:gd name="T3" fmla="*/ 0 h 85"/>
                    <a:gd name="T4" fmla="*/ 176 w 212"/>
                    <a:gd name="T5" fmla="*/ 5 h 85"/>
                    <a:gd name="T6" fmla="*/ 8 w 212"/>
                    <a:gd name="T7" fmla="*/ 71 h 85"/>
                    <a:gd name="T8" fmla="*/ 0 w 212"/>
                    <a:gd name="T9" fmla="*/ 68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2"/>
                    <a:gd name="T16" fmla="*/ 0 h 85"/>
                    <a:gd name="T17" fmla="*/ 212 w 212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2" h="85">
                      <a:moveTo>
                        <a:pt x="0" y="81"/>
                      </a:moveTo>
                      <a:lnTo>
                        <a:pt x="212" y="0"/>
                      </a:lnTo>
                      <a:lnTo>
                        <a:pt x="210" y="6"/>
                      </a:lnTo>
                      <a:lnTo>
                        <a:pt x="9" y="85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5552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3" name="未知"/>
                <p:cNvSpPr>
                  <a:spLocks noChangeArrowheads="1"/>
                </p:cNvSpPr>
                <p:nvPr/>
              </p:nvSpPr>
              <p:spPr bwMode="auto">
                <a:xfrm>
                  <a:off x="205" y="10"/>
                  <a:ext cx="170" cy="59"/>
                </a:xfrm>
                <a:custGeom>
                  <a:avLst/>
                  <a:gdLst>
                    <a:gd name="T0" fmla="*/ 2 w 202"/>
                    <a:gd name="T1" fmla="*/ 0 h 70"/>
                    <a:gd name="T2" fmla="*/ 170 w 202"/>
                    <a:gd name="T3" fmla="*/ 56 h 70"/>
                    <a:gd name="T4" fmla="*/ 165 w 202"/>
                    <a:gd name="T5" fmla="*/ 59 h 70"/>
                    <a:gd name="T6" fmla="*/ 0 w 202"/>
                    <a:gd name="T7" fmla="*/ 5 h 70"/>
                    <a:gd name="T8" fmla="*/ 2 w 202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2"/>
                    <a:gd name="T16" fmla="*/ 0 h 70"/>
                    <a:gd name="T17" fmla="*/ 202 w 202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2" h="70">
                      <a:moveTo>
                        <a:pt x="2" y="0"/>
                      </a:moveTo>
                      <a:lnTo>
                        <a:pt x="202" y="66"/>
                      </a:lnTo>
                      <a:lnTo>
                        <a:pt x="196" y="70"/>
                      </a:lnTo>
                      <a:lnTo>
                        <a:pt x="0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F8A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4" name="未知"/>
                <p:cNvSpPr>
                  <a:spLocks/>
                </p:cNvSpPr>
                <p:nvPr/>
              </p:nvSpPr>
              <p:spPr bwMode="auto">
                <a:xfrm>
                  <a:off x="36" y="69"/>
                  <a:ext cx="334" cy="98"/>
                </a:xfrm>
                <a:custGeom>
                  <a:avLst/>
                  <a:gdLst>
                    <a:gd name="T0" fmla="*/ 0 w 397"/>
                    <a:gd name="T1" fmla="*/ 13 h 117"/>
                    <a:gd name="T2" fmla="*/ 196 w 397"/>
                    <a:gd name="T3" fmla="*/ 98 h 117"/>
                    <a:gd name="T4" fmla="*/ 334 w 397"/>
                    <a:gd name="T5" fmla="*/ 0 h 117"/>
                    <a:gd name="T6" fmla="*/ 334 w 397"/>
                    <a:gd name="T7" fmla="*/ 0 h 117"/>
                    <a:gd name="T8" fmla="*/ 196 w 397"/>
                    <a:gd name="T9" fmla="*/ 96 h 117"/>
                    <a:gd name="T10" fmla="*/ 2 w 397"/>
                    <a:gd name="T11" fmla="*/ 13 h 117"/>
                    <a:gd name="T12" fmla="*/ 0 w 397"/>
                    <a:gd name="T13" fmla="*/ 13 h 1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7"/>
                    <a:gd name="T22" fmla="*/ 0 h 117"/>
                    <a:gd name="T23" fmla="*/ 397 w 397"/>
                    <a:gd name="T24" fmla="*/ 117 h 1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7" h="117">
                      <a:moveTo>
                        <a:pt x="0" y="15"/>
                      </a:moveTo>
                      <a:lnTo>
                        <a:pt x="233" y="117"/>
                      </a:lnTo>
                      <a:lnTo>
                        <a:pt x="397" y="0"/>
                      </a:lnTo>
                      <a:lnTo>
                        <a:pt x="233" y="115"/>
                      </a:lnTo>
                      <a:lnTo>
                        <a:pt x="2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4826">
                  <a:solidFill>
                    <a:srgbClr val="C4B39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5" name="未知"/>
                <p:cNvSpPr>
                  <a:spLocks noChangeArrowheads="1"/>
                </p:cNvSpPr>
                <p:nvPr/>
              </p:nvSpPr>
              <p:spPr bwMode="auto">
                <a:xfrm>
                  <a:off x="21" y="99"/>
                  <a:ext cx="34" cy="160"/>
                </a:xfrm>
                <a:custGeom>
                  <a:avLst/>
                  <a:gdLst>
                    <a:gd name="T0" fmla="*/ 0 w 41"/>
                    <a:gd name="T1" fmla="*/ 0 h 191"/>
                    <a:gd name="T2" fmla="*/ 29 w 41"/>
                    <a:gd name="T3" fmla="*/ 160 h 191"/>
                    <a:gd name="T4" fmla="*/ 34 w 41"/>
                    <a:gd name="T5" fmla="*/ 155 h 191"/>
                    <a:gd name="T6" fmla="*/ 7 w 41"/>
                    <a:gd name="T7" fmla="*/ 4 h 191"/>
                    <a:gd name="T8" fmla="*/ 0 w 41"/>
                    <a:gd name="T9" fmla="*/ 0 h 1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191"/>
                    <a:gd name="T17" fmla="*/ 41 w 41"/>
                    <a:gd name="T18" fmla="*/ 191 h 1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191">
                      <a:moveTo>
                        <a:pt x="0" y="0"/>
                      </a:moveTo>
                      <a:lnTo>
                        <a:pt x="35" y="191"/>
                      </a:lnTo>
                      <a:lnTo>
                        <a:pt x="41" y="185"/>
                      </a:lnTo>
                      <a:lnTo>
                        <a:pt x="9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69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6" name="未知"/>
                <p:cNvSpPr>
                  <a:spLocks noChangeArrowheads="1"/>
                </p:cNvSpPr>
                <p:nvPr/>
              </p:nvSpPr>
              <p:spPr bwMode="auto">
                <a:xfrm>
                  <a:off x="50" y="254"/>
                  <a:ext cx="169" cy="108"/>
                </a:xfrm>
                <a:custGeom>
                  <a:avLst/>
                  <a:gdLst>
                    <a:gd name="T0" fmla="*/ 169 w 201"/>
                    <a:gd name="T1" fmla="*/ 108 h 128"/>
                    <a:gd name="T2" fmla="*/ 0 w 201"/>
                    <a:gd name="T3" fmla="*/ 5 h 128"/>
                    <a:gd name="T4" fmla="*/ 5 w 201"/>
                    <a:gd name="T5" fmla="*/ 0 h 128"/>
                    <a:gd name="T6" fmla="*/ 169 w 201"/>
                    <a:gd name="T7" fmla="*/ 104 h 128"/>
                    <a:gd name="T8" fmla="*/ 169 w 201"/>
                    <a:gd name="T9" fmla="*/ 108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128"/>
                    <a:gd name="T17" fmla="*/ 201 w 201"/>
                    <a:gd name="T18" fmla="*/ 128 h 1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128">
                      <a:moveTo>
                        <a:pt x="201" y="128"/>
                      </a:move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201" y="123"/>
                      </a:lnTo>
                      <a:lnTo>
                        <a:pt x="201" y="128"/>
                      </a:lnTo>
                      <a:close/>
                    </a:path>
                  </a:pathLst>
                </a:custGeom>
                <a:solidFill>
                  <a:srgbClr val="E9D9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7" name="未知"/>
                <p:cNvSpPr>
                  <a:spLocks/>
                </p:cNvSpPr>
                <p:nvPr/>
              </p:nvSpPr>
              <p:spPr bwMode="auto">
                <a:xfrm>
                  <a:off x="28" y="103"/>
                  <a:ext cx="193" cy="259"/>
                </a:xfrm>
                <a:custGeom>
                  <a:avLst/>
                  <a:gdLst>
                    <a:gd name="T0" fmla="*/ 0 w 229"/>
                    <a:gd name="T1" fmla="*/ 0 h 308"/>
                    <a:gd name="T2" fmla="*/ 191 w 229"/>
                    <a:gd name="T3" fmla="*/ 92 h 308"/>
                    <a:gd name="T4" fmla="*/ 193 w 229"/>
                    <a:gd name="T5" fmla="*/ 259 h 308"/>
                    <a:gd name="T6" fmla="*/ 191 w 229"/>
                    <a:gd name="T7" fmla="*/ 259 h 308"/>
                    <a:gd name="T8" fmla="*/ 190 w 229"/>
                    <a:gd name="T9" fmla="*/ 92 h 308"/>
                    <a:gd name="T10" fmla="*/ 0 w 229"/>
                    <a:gd name="T11" fmla="*/ 0 h 308"/>
                    <a:gd name="T12" fmla="*/ 0 w 229"/>
                    <a:gd name="T13" fmla="*/ 0 h 3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9"/>
                    <a:gd name="T22" fmla="*/ 0 h 308"/>
                    <a:gd name="T23" fmla="*/ 229 w 229"/>
                    <a:gd name="T24" fmla="*/ 308 h 3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9" h="308">
                      <a:moveTo>
                        <a:pt x="0" y="0"/>
                      </a:moveTo>
                      <a:lnTo>
                        <a:pt x="227" y="110"/>
                      </a:lnTo>
                      <a:lnTo>
                        <a:pt x="229" y="308"/>
                      </a:lnTo>
                      <a:lnTo>
                        <a:pt x="227" y="308"/>
                      </a:lnTo>
                      <a:lnTo>
                        <a:pt x="225" y="1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826">
                  <a:solidFill>
                    <a:srgbClr val="D4BA98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8" name="未知"/>
                <p:cNvSpPr>
                  <a:spLocks noChangeArrowheads="1"/>
                </p:cNvSpPr>
                <p:nvPr/>
              </p:nvSpPr>
              <p:spPr bwMode="auto">
                <a:xfrm>
                  <a:off x="362" y="80"/>
                  <a:ext cx="29" cy="157"/>
                </a:xfrm>
                <a:custGeom>
                  <a:avLst/>
                  <a:gdLst>
                    <a:gd name="T0" fmla="*/ 29 w 34"/>
                    <a:gd name="T1" fmla="*/ 0 h 187"/>
                    <a:gd name="T2" fmla="*/ 5 w 34"/>
                    <a:gd name="T3" fmla="*/ 157 h 187"/>
                    <a:gd name="T4" fmla="*/ 0 w 34"/>
                    <a:gd name="T5" fmla="*/ 155 h 187"/>
                    <a:gd name="T6" fmla="*/ 22 w 34"/>
                    <a:gd name="T7" fmla="*/ 7 h 187"/>
                    <a:gd name="T8" fmla="*/ 29 w 34"/>
                    <a:gd name="T9" fmla="*/ 0 h 1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187"/>
                    <a:gd name="T17" fmla="*/ 34 w 34"/>
                    <a:gd name="T18" fmla="*/ 187 h 1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187">
                      <a:moveTo>
                        <a:pt x="34" y="0"/>
                      </a:moveTo>
                      <a:lnTo>
                        <a:pt x="6" y="187"/>
                      </a:lnTo>
                      <a:lnTo>
                        <a:pt x="0" y="185"/>
                      </a:lnTo>
                      <a:lnTo>
                        <a:pt x="26" y="8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5C554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69" name="未知"/>
                <p:cNvSpPr>
                  <a:spLocks noChangeArrowheads="1"/>
                </p:cNvSpPr>
                <p:nvPr/>
              </p:nvSpPr>
              <p:spPr bwMode="auto">
                <a:xfrm>
                  <a:off x="244" y="235"/>
                  <a:ext cx="123" cy="125"/>
                </a:xfrm>
                <a:custGeom>
                  <a:avLst/>
                  <a:gdLst>
                    <a:gd name="T0" fmla="*/ 0 w 77"/>
                    <a:gd name="T1" fmla="*/ 125 h 79"/>
                    <a:gd name="T2" fmla="*/ 0 w 77"/>
                    <a:gd name="T3" fmla="*/ 117 h 79"/>
                    <a:gd name="T4" fmla="*/ 118 w 77"/>
                    <a:gd name="T5" fmla="*/ 0 h 79"/>
                    <a:gd name="T6" fmla="*/ 123 w 77"/>
                    <a:gd name="T7" fmla="*/ 2 h 79"/>
                    <a:gd name="T8" fmla="*/ 0 w 77"/>
                    <a:gd name="T9" fmla="*/ 125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79"/>
                    <a:gd name="T17" fmla="*/ 77 w 77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79">
                      <a:moveTo>
                        <a:pt x="0" y="79"/>
                      </a:moveTo>
                      <a:cubicBezTo>
                        <a:pt x="0" y="78"/>
                        <a:pt x="0" y="74"/>
                        <a:pt x="0" y="74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7" y="1"/>
                        <a:pt x="77" y="1"/>
                        <a:pt x="77" y="1"/>
                      </a:cubicBez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B1A1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70" name="未知"/>
                <p:cNvSpPr>
                  <a:spLocks/>
                </p:cNvSpPr>
                <p:nvPr/>
              </p:nvSpPr>
              <p:spPr bwMode="auto">
                <a:xfrm>
                  <a:off x="244" y="80"/>
                  <a:ext cx="147" cy="273"/>
                </a:xfrm>
                <a:custGeom>
                  <a:avLst/>
                  <a:gdLst>
                    <a:gd name="T0" fmla="*/ 0 w 174"/>
                    <a:gd name="T1" fmla="*/ 273 h 325"/>
                    <a:gd name="T2" fmla="*/ 3 w 174"/>
                    <a:gd name="T3" fmla="*/ 111 h 325"/>
                    <a:gd name="T4" fmla="*/ 147 w 174"/>
                    <a:gd name="T5" fmla="*/ 0 h 325"/>
                    <a:gd name="T6" fmla="*/ 140 w 174"/>
                    <a:gd name="T7" fmla="*/ 7 h 325"/>
                    <a:gd name="T8" fmla="*/ 5 w 174"/>
                    <a:gd name="T9" fmla="*/ 113 h 325"/>
                    <a:gd name="T10" fmla="*/ 0 w 174"/>
                    <a:gd name="T11" fmla="*/ 273 h 325"/>
                    <a:gd name="T12" fmla="*/ 0 w 174"/>
                    <a:gd name="T13" fmla="*/ 273 h 3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"/>
                    <a:gd name="T22" fmla="*/ 0 h 325"/>
                    <a:gd name="T23" fmla="*/ 174 w 174"/>
                    <a:gd name="T24" fmla="*/ 325 h 3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" h="325">
                      <a:moveTo>
                        <a:pt x="0" y="325"/>
                      </a:moveTo>
                      <a:lnTo>
                        <a:pt x="4" y="132"/>
                      </a:lnTo>
                      <a:lnTo>
                        <a:pt x="174" y="0"/>
                      </a:lnTo>
                      <a:lnTo>
                        <a:pt x="166" y="8"/>
                      </a:lnTo>
                      <a:lnTo>
                        <a:pt x="6" y="134"/>
                      </a:lnTo>
                      <a:lnTo>
                        <a:pt x="0" y="3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  <p:grpSp>
            <p:nvGrpSpPr>
              <p:cNvPr id="20" name="Group 60"/>
              <p:cNvGrpSpPr>
                <a:grpSpLocks/>
              </p:cNvGrpSpPr>
              <p:nvPr/>
            </p:nvGrpSpPr>
            <p:grpSpPr bwMode="auto">
              <a:xfrm>
                <a:off x="4700" y="672"/>
                <a:ext cx="447" cy="429"/>
                <a:chOff x="0" y="0"/>
                <a:chExt cx="524" cy="503"/>
              </a:xfrm>
            </p:grpSpPr>
            <p:sp>
              <p:nvSpPr>
                <p:cNvPr id="42" name="未知"/>
                <p:cNvSpPr>
                  <a:spLocks noChangeArrowheads="1"/>
                </p:cNvSpPr>
                <p:nvPr/>
              </p:nvSpPr>
              <p:spPr bwMode="auto">
                <a:xfrm>
                  <a:off x="214" y="100"/>
                  <a:ext cx="310" cy="397"/>
                </a:xfrm>
                <a:custGeom>
                  <a:avLst/>
                  <a:gdLst>
                    <a:gd name="T0" fmla="*/ 261 w 282"/>
                    <a:gd name="T1" fmla="*/ 238 h 362"/>
                    <a:gd name="T2" fmla="*/ 4 w 282"/>
                    <a:gd name="T3" fmla="*/ 397 h 362"/>
                    <a:gd name="T4" fmla="*/ 0 w 282"/>
                    <a:gd name="T5" fmla="*/ 140 h 362"/>
                    <a:gd name="T6" fmla="*/ 310 w 282"/>
                    <a:gd name="T7" fmla="*/ 0 h 362"/>
                    <a:gd name="T8" fmla="*/ 261 w 282"/>
                    <a:gd name="T9" fmla="*/ 238 h 3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2"/>
                    <a:gd name="T16" fmla="*/ 0 h 362"/>
                    <a:gd name="T17" fmla="*/ 282 w 282"/>
                    <a:gd name="T18" fmla="*/ 362 h 3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2" h="362">
                      <a:moveTo>
                        <a:pt x="237" y="217"/>
                      </a:moveTo>
                      <a:lnTo>
                        <a:pt x="4" y="362"/>
                      </a:lnTo>
                      <a:lnTo>
                        <a:pt x="0" y="128"/>
                      </a:lnTo>
                      <a:lnTo>
                        <a:pt x="282" y="0"/>
                      </a:lnTo>
                      <a:lnTo>
                        <a:pt x="237" y="217"/>
                      </a:lnTo>
                      <a:close/>
                    </a:path>
                  </a:pathLst>
                </a:custGeom>
                <a:solidFill>
                  <a:srgbClr val="9B8E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3" name="未知"/>
                <p:cNvSpPr>
                  <a:spLocks noChangeArrowheads="1"/>
                </p:cNvSpPr>
                <p:nvPr/>
              </p:nvSpPr>
              <p:spPr bwMode="auto">
                <a:xfrm>
                  <a:off x="3" y="85"/>
                  <a:ext cx="218" cy="418"/>
                </a:xfrm>
                <a:custGeom>
                  <a:avLst/>
                  <a:gdLst>
                    <a:gd name="T0" fmla="*/ 0 w 198"/>
                    <a:gd name="T1" fmla="*/ 0 h 381"/>
                    <a:gd name="T2" fmla="*/ 214 w 198"/>
                    <a:gd name="T3" fmla="*/ 161 h 381"/>
                    <a:gd name="T4" fmla="*/ 218 w 198"/>
                    <a:gd name="T5" fmla="*/ 418 h 381"/>
                    <a:gd name="T6" fmla="*/ 37 w 198"/>
                    <a:gd name="T7" fmla="*/ 234 h 381"/>
                    <a:gd name="T8" fmla="*/ 0 w 198"/>
                    <a:gd name="T9" fmla="*/ 0 h 3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381"/>
                    <a:gd name="T17" fmla="*/ 198 w 198"/>
                    <a:gd name="T18" fmla="*/ 381 h 3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381">
                      <a:moveTo>
                        <a:pt x="0" y="0"/>
                      </a:moveTo>
                      <a:lnTo>
                        <a:pt x="194" y="147"/>
                      </a:lnTo>
                      <a:lnTo>
                        <a:pt x="198" y="381"/>
                      </a:lnTo>
                      <a:lnTo>
                        <a:pt x="34" y="2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4" name="未知"/>
                <p:cNvSpPr>
                  <a:spLocks/>
                </p:cNvSpPr>
                <p:nvPr/>
              </p:nvSpPr>
              <p:spPr bwMode="auto">
                <a:xfrm>
                  <a:off x="0" y="0"/>
                  <a:ext cx="524" cy="241"/>
                </a:xfrm>
                <a:custGeom>
                  <a:avLst/>
                  <a:gdLst>
                    <a:gd name="T0" fmla="*/ 524 w 476"/>
                    <a:gd name="T1" fmla="*/ 100 h 219"/>
                    <a:gd name="T2" fmla="*/ 255 w 476"/>
                    <a:gd name="T3" fmla="*/ 0 h 219"/>
                    <a:gd name="T4" fmla="*/ 0 w 476"/>
                    <a:gd name="T5" fmla="*/ 79 h 219"/>
                    <a:gd name="T6" fmla="*/ 214 w 476"/>
                    <a:gd name="T7" fmla="*/ 241 h 219"/>
                    <a:gd name="T8" fmla="*/ 524 w 476"/>
                    <a:gd name="T9" fmla="*/ 100 h 2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6"/>
                    <a:gd name="T16" fmla="*/ 0 h 219"/>
                    <a:gd name="T17" fmla="*/ 476 w 476"/>
                    <a:gd name="T18" fmla="*/ 219 h 2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6" h="219">
                      <a:moveTo>
                        <a:pt x="476" y="91"/>
                      </a:moveTo>
                      <a:lnTo>
                        <a:pt x="232" y="0"/>
                      </a:lnTo>
                      <a:lnTo>
                        <a:pt x="0" y="72"/>
                      </a:lnTo>
                      <a:lnTo>
                        <a:pt x="194" y="219"/>
                      </a:lnTo>
                      <a:lnTo>
                        <a:pt x="476" y="9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4826">
                  <a:solidFill>
                    <a:srgbClr val="A2865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5" name="未知"/>
                <p:cNvSpPr>
                  <a:spLocks noChangeArrowheads="1"/>
                </p:cNvSpPr>
                <p:nvPr/>
              </p:nvSpPr>
              <p:spPr bwMode="auto">
                <a:xfrm>
                  <a:off x="253" y="12"/>
                  <a:ext cx="233" cy="93"/>
                </a:xfrm>
                <a:custGeom>
                  <a:avLst/>
                  <a:gdLst>
                    <a:gd name="T0" fmla="*/ 233 w 212"/>
                    <a:gd name="T1" fmla="*/ 89 h 84"/>
                    <a:gd name="T2" fmla="*/ 0 w 212"/>
                    <a:gd name="T3" fmla="*/ 0 h 84"/>
                    <a:gd name="T4" fmla="*/ 2 w 212"/>
                    <a:gd name="T5" fmla="*/ 7 h 84"/>
                    <a:gd name="T6" fmla="*/ 222 w 212"/>
                    <a:gd name="T7" fmla="*/ 93 h 84"/>
                    <a:gd name="T8" fmla="*/ 233 w 212"/>
                    <a:gd name="T9" fmla="*/ 89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2"/>
                    <a:gd name="T16" fmla="*/ 0 h 84"/>
                    <a:gd name="T17" fmla="*/ 212 w 212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2" h="84">
                      <a:moveTo>
                        <a:pt x="212" y="80"/>
                      </a:moveTo>
                      <a:lnTo>
                        <a:pt x="0" y="0"/>
                      </a:lnTo>
                      <a:lnTo>
                        <a:pt x="2" y="6"/>
                      </a:lnTo>
                      <a:lnTo>
                        <a:pt x="202" y="84"/>
                      </a:lnTo>
                      <a:lnTo>
                        <a:pt x="212" y="80"/>
                      </a:lnTo>
                      <a:close/>
                    </a:path>
                  </a:pathLst>
                </a:custGeom>
                <a:solidFill>
                  <a:srgbClr val="9F8A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6" name="未知"/>
                <p:cNvSpPr>
                  <a:spLocks/>
                </p:cNvSpPr>
                <p:nvPr/>
              </p:nvSpPr>
              <p:spPr bwMode="auto">
                <a:xfrm>
                  <a:off x="34" y="12"/>
                  <a:ext cx="221" cy="76"/>
                </a:xfrm>
                <a:custGeom>
                  <a:avLst/>
                  <a:gdLst>
                    <a:gd name="T0" fmla="*/ 219 w 202"/>
                    <a:gd name="T1" fmla="*/ 0 h 68"/>
                    <a:gd name="T2" fmla="*/ 0 w 202"/>
                    <a:gd name="T3" fmla="*/ 73 h 68"/>
                    <a:gd name="T4" fmla="*/ 7 w 202"/>
                    <a:gd name="T5" fmla="*/ 76 h 68"/>
                    <a:gd name="T6" fmla="*/ 221 w 202"/>
                    <a:gd name="T7" fmla="*/ 7 h 68"/>
                    <a:gd name="T8" fmla="*/ 219 w 202"/>
                    <a:gd name="T9" fmla="*/ 0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2"/>
                    <a:gd name="T16" fmla="*/ 0 h 68"/>
                    <a:gd name="T17" fmla="*/ 202 w 202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2" h="68">
                      <a:moveTo>
                        <a:pt x="200" y="0"/>
                      </a:moveTo>
                      <a:lnTo>
                        <a:pt x="0" y="65"/>
                      </a:lnTo>
                      <a:lnTo>
                        <a:pt x="6" y="68"/>
                      </a:lnTo>
                      <a:lnTo>
                        <a:pt x="202" y="6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4826">
                  <a:solidFill>
                    <a:srgbClr val="A2865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7" name="未知"/>
                <p:cNvSpPr>
                  <a:spLocks/>
                </p:cNvSpPr>
                <p:nvPr/>
              </p:nvSpPr>
              <p:spPr bwMode="auto">
                <a:xfrm>
                  <a:off x="40" y="88"/>
                  <a:ext cx="435" cy="130"/>
                </a:xfrm>
                <a:custGeom>
                  <a:avLst/>
                  <a:gdLst>
                    <a:gd name="T0" fmla="*/ 435 w 396"/>
                    <a:gd name="T1" fmla="*/ 17 h 119"/>
                    <a:gd name="T2" fmla="*/ 180 w 396"/>
                    <a:gd name="T3" fmla="*/ 130 h 119"/>
                    <a:gd name="T4" fmla="*/ 0 w 396"/>
                    <a:gd name="T5" fmla="*/ 0 h 119"/>
                    <a:gd name="T6" fmla="*/ 0 w 396"/>
                    <a:gd name="T7" fmla="*/ 0 h 119"/>
                    <a:gd name="T8" fmla="*/ 180 w 396"/>
                    <a:gd name="T9" fmla="*/ 127 h 119"/>
                    <a:gd name="T10" fmla="*/ 435 w 396"/>
                    <a:gd name="T11" fmla="*/ 17 h 119"/>
                    <a:gd name="T12" fmla="*/ 435 w 396"/>
                    <a:gd name="T13" fmla="*/ 17 h 1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6"/>
                    <a:gd name="T22" fmla="*/ 0 h 119"/>
                    <a:gd name="T23" fmla="*/ 396 w 396"/>
                    <a:gd name="T24" fmla="*/ 119 h 11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6" h="119">
                      <a:moveTo>
                        <a:pt x="396" y="16"/>
                      </a:moveTo>
                      <a:lnTo>
                        <a:pt x="164" y="119"/>
                      </a:lnTo>
                      <a:lnTo>
                        <a:pt x="0" y="0"/>
                      </a:lnTo>
                      <a:lnTo>
                        <a:pt x="164" y="116"/>
                      </a:lnTo>
                      <a:lnTo>
                        <a:pt x="396" y="16"/>
                      </a:lnTo>
                      <a:close/>
                    </a:path>
                  </a:pathLst>
                </a:custGeom>
                <a:noFill/>
                <a:ln w="4826">
                  <a:solidFill>
                    <a:srgbClr val="C4B39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8" name="未知"/>
                <p:cNvSpPr>
                  <a:spLocks noChangeArrowheads="1"/>
                </p:cNvSpPr>
                <p:nvPr/>
              </p:nvSpPr>
              <p:spPr bwMode="auto">
                <a:xfrm>
                  <a:off x="450" y="126"/>
                  <a:ext cx="46" cy="209"/>
                </a:xfrm>
                <a:custGeom>
                  <a:avLst/>
                  <a:gdLst>
                    <a:gd name="T0" fmla="*/ 46 w 41"/>
                    <a:gd name="T1" fmla="*/ 0 h 191"/>
                    <a:gd name="T2" fmla="*/ 6 w 41"/>
                    <a:gd name="T3" fmla="*/ 209 h 191"/>
                    <a:gd name="T4" fmla="*/ 0 w 41"/>
                    <a:gd name="T5" fmla="*/ 202 h 191"/>
                    <a:gd name="T6" fmla="*/ 36 w 41"/>
                    <a:gd name="T7" fmla="*/ 7 h 191"/>
                    <a:gd name="T8" fmla="*/ 46 w 41"/>
                    <a:gd name="T9" fmla="*/ 0 h 1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191"/>
                    <a:gd name="T17" fmla="*/ 41 w 41"/>
                    <a:gd name="T18" fmla="*/ 191 h 1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191">
                      <a:moveTo>
                        <a:pt x="41" y="0"/>
                      </a:moveTo>
                      <a:lnTo>
                        <a:pt x="5" y="191"/>
                      </a:lnTo>
                      <a:lnTo>
                        <a:pt x="0" y="185"/>
                      </a:lnTo>
                      <a:lnTo>
                        <a:pt x="32" y="6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6C64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9" name="未知"/>
                <p:cNvSpPr>
                  <a:spLocks noChangeArrowheads="1"/>
                </p:cNvSpPr>
                <p:nvPr/>
              </p:nvSpPr>
              <p:spPr bwMode="auto">
                <a:xfrm>
                  <a:off x="236" y="328"/>
                  <a:ext cx="220" cy="145"/>
                </a:xfrm>
                <a:custGeom>
                  <a:avLst/>
                  <a:gdLst>
                    <a:gd name="T0" fmla="*/ 0 w 200"/>
                    <a:gd name="T1" fmla="*/ 145 h 131"/>
                    <a:gd name="T2" fmla="*/ 220 w 200"/>
                    <a:gd name="T3" fmla="*/ 7 h 131"/>
                    <a:gd name="T4" fmla="*/ 215 w 200"/>
                    <a:gd name="T5" fmla="*/ 0 h 131"/>
                    <a:gd name="T6" fmla="*/ 0 w 200"/>
                    <a:gd name="T7" fmla="*/ 136 h 131"/>
                    <a:gd name="T8" fmla="*/ 0 w 200"/>
                    <a:gd name="T9" fmla="*/ 145 h 1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"/>
                    <a:gd name="T16" fmla="*/ 0 h 131"/>
                    <a:gd name="T17" fmla="*/ 200 w 200"/>
                    <a:gd name="T18" fmla="*/ 131 h 1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" h="131">
                      <a:moveTo>
                        <a:pt x="0" y="131"/>
                      </a:moveTo>
                      <a:lnTo>
                        <a:pt x="200" y="6"/>
                      </a:lnTo>
                      <a:lnTo>
                        <a:pt x="195" y="0"/>
                      </a:lnTo>
                      <a:lnTo>
                        <a:pt x="0" y="123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rgbClr val="B1A1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0" name="未知"/>
                <p:cNvSpPr>
                  <a:spLocks/>
                </p:cNvSpPr>
                <p:nvPr/>
              </p:nvSpPr>
              <p:spPr bwMode="auto">
                <a:xfrm>
                  <a:off x="236" y="132"/>
                  <a:ext cx="250" cy="341"/>
                </a:xfrm>
                <a:custGeom>
                  <a:avLst/>
                  <a:gdLst>
                    <a:gd name="T0" fmla="*/ 250 w 227"/>
                    <a:gd name="T1" fmla="*/ 0 h 310"/>
                    <a:gd name="T2" fmla="*/ 0 w 227"/>
                    <a:gd name="T3" fmla="*/ 121 h 310"/>
                    <a:gd name="T4" fmla="*/ 0 w 227"/>
                    <a:gd name="T5" fmla="*/ 341 h 310"/>
                    <a:gd name="T6" fmla="*/ 0 w 227"/>
                    <a:gd name="T7" fmla="*/ 341 h 310"/>
                    <a:gd name="T8" fmla="*/ 2 w 227"/>
                    <a:gd name="T9" fmla="*/ 122 h 310"/>
                    <a:gd name="T10" fmla="*/ 250 w 227"/>
                    <a:gd name="T11" fmla="*/ 0 h 310"/>
                    <a:gd name="T12" fmla="*/ 250 w 227"/>
                    <a:gd name="T13" fmla="*/ 0 h 3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7"/>
                    <a:gd name="T22" fmla="*/ 0 h 310"/>
                    <a:gd name="T23" fmla="*/ 227 w 227"/>
                    <a:gd name="T24" fmla="*/ 310 h 3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7" h="310">
                      <a:moveTo>
                        <a:pt x="227" y="0"/>
                      </a:moveTo>
                      <a:lnTo>
                        <a:pt x="0" y="110"/>
                      </a:lnTo>
                      <a:lnTo>
                        <a:pt x="0" y="310"/>
                      </a:lnTo>
                      <a:lnTo>
                        <a:pt x="2" y="111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1" name="未知"/>
                <p:cNvSpPr>
                  <a:spLocks noChangeArrowheads="1"/>
                </p:cNvSpPr>
                <p:nvPr/>
              </p:nvSpPr>
              <p:spPr bwMode="auto">
                <a:xfrm>
                  <a:off x="16" y="110"/>
                  <a:ext cx="37" cy="203"/>
                </a:xfrm>
                <a:custGeom>
                  <a:avLst/>
                  <a:gdLst>
                    <a:gd name="T0" fmla="*/ 0 w 34"/>
                    <a:gd name="T1" fmla="*/ 0 h 185"/>
                    <a:gd name="T2" fmla="*/ 30 w 34"/>
                    <a:gd name="T3" fmla="*/ 203 h 185"/>
                    <a:gd name="T4" fmla="*/ 37 w 34"/>
                    <a:gd name="T5" fmla="*/ 201 h 185"/>
                    <a:gd name="T6" fmla="*/ 9 w 34"/>
                    <a:gd name="T7" fmla="*/ 8 h 185"/>
                    <a:gd name="T8" fmla="*/ 0 w 34"/>
                    <a:gd name="T9" fmla="*/ 0 h 1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185"/>
                    <a:gd name="T17" fmla="*/ 34 w 34"/>
                    <a:gd name="T18" fmla="*/ 185 h 1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185">
                      <a:moveTo>
                        <a:pt x="0" y="0"/>
                      </a:moveTo>
                      <a:lnTo>
                        <a:pt x="28" y="185"/>
                      </a:lnTo>
                      <a:lnTo>
                        <a:pt x="34" y="183"/>
                      </a:lnTo>
                      <a:lnTo>
                        <a:pt x="8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69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2" name="未知"/>
                <p:cNvSpPr>
                  <a:spLocks noChangeArrowheads="1"/>
                </p:cNvSpPr>
                <p:nvPr/>
              </p:nvSpPr>
              <p:spPr bwMode="auto">
                <a:xfrm>
                  <a:off x="46" y="311"/>
                  <a:ext cx="161" cy="163"/>
                </a:xfrm>
                <a:custGeom>
                  <a:avLst/>
                  <a:gdLst>
                    <a:gd name="T0" fmla="*/ 161 w 77"/>
                    <a:gd name="T1" fmla="*/ 163 h 79"/>
                    <a:gd name="T2" fmla="*/ 161 w 77"/>
                    <a:gd name="T3" fmla="*/ 153 h 79"/>
                    <a:gd name="T4" fmla="*/ 6 w 77"/>
                    <a:gd name="T5" fmla="*/ 0 h 79"/>
                    <a:gd name="T6" fmla="*/ 0 w 77"/>
                    <a:gd name="T7" fmla="*/ 2 h 79"/>
                    <a:gd name="T8" fmla="*/ 161 w 77"/>
                    <a:gd name="T9" fmla="*/ 163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79"/>
                    <a:gd name="T17" fmla="*/ 77 w 77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79">
                      <a:moveTo>
                        <a:pt x="77" y="79"/>
                      </a:moveTo>
                      <a:cubicBezTo>
                        <a:pt x="77" y="79"/>
                        <a:pt x="77" y="74"/>
                        <a:pt x="77" y="74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lnTo>
                        <a:pt x="77" y="79"/>
                      </a:lnTo>
                      <a:close/>
                    </a:path>
                  </a:pathLst>
                </a:custGeom>
                <a:solidFill>
                  <a:srgbClr val="DEC5A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3" name="未知"/>
                <p:cNvSpPr>
                  <a:spLocks/>
                </p:cNvSpPr>
                <p:nvPr/>
              </p:nvSpPr>
              <p:spPr bwMode="auto">
                <a:xfrm>
                  <a:off x="16" y="110"/>
                  <a:ext cx="191" cy="355"/>
                </a:xfrm>
                <a:custGeom>
                  <a:avLst/>
                  <a:gdLst>
                    <a:gd name="T0" fmla="*/ 191 w 174"/>
                    <a:gd name="T1" fmla="*/ 355 h 323"/>
                    <a:gd name="T2" fmla="*/ 187 w 174"/>
                    <a:gd name="T3" fmla="*/ 145 h 323"/>
                    <a:gd name="T4" fmla="*/ 0 w 174"/>
                    <a:gd name="T5" fmla="*/ 0 h 323"/>
                    <a:gd name="T6" fmla="*/ 9 w 174"/>
                    <a:gd name="T7" fmla="*/ 8 h 323"/>
                    <a:gd name="T8" fmla="*/ 184 w 174"/>
                    <a:gd name="T9" fmla="*/ 145 h 323"/>
                    <a:gd name="T10" fmla="*/ 191 w 174"/>
                    <a:gd name="T11" fmla="*/ 355 h 323"/>
                    <a:gd name="T12" fmla="*/ 191 w 174"/>
                    <a:gd name="T13" fmla="*/ 355 h 3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"/>
                    <a:gd name="T22" fmla="*/ 0 h 323"/>
                    <a:gd name="T23" fmla="*/ 174 w 174"/>
                    <a:gd name="T24" fmla="*/ 323 h 3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" h="323">
                      <a:moveTo>
                        <a:pt x="174" y="323"/>
                      </a:moveTo>
                      <a:lnTo>
                        <a:pt x="170" y="132"/>
                      </a:lnTo>
                      <a:lnTo>
                        <a:pt x="0" y="0"/>
                      </a:lnTo>
                      <a:lnTo>
                        <a:pt x="8" y="7"/>
                      </a:lnTo>
                      <a:lnTo>
                        <a:pt x="168" y="132"/>
                      </a:lnTo>
                      <a:lnTo>
                        <a:pt x="174" y="323"/>
                      </a:lnTo>
                      <a:close/>
                    </a:path>
                  </a:pathLst>
                </a:custGeom>
                <a:noFill/>
                <a:ln w="4826">
                  <a:solidFill>
                    <a:srgbClr val="D4BA98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  <p:grpSp>
            <p:nvGrpSpPr>
              <p:cNvPr id="21" name="Group 73"/>
              <p:cNvGrpSpPr>
                <a:grpSpLocks/>
              </p:cNvGrpSpPr>
              <p:nvPr/>
            </p:nvGrpSpPr>
            <p:grpSpPr bwMode="auto">
              <a:xfrm>
                <a:off x="4720" y="441"/>
                <a:ext cx="445" cy="426"/>
                <a:chOff x="0" y="0"/>
                <a:chExt cx="522" cy="500"/>
              </a:xfrm>
            </p:grpSpPr>
            <p:sp>
              <p:nvSpPr>
                <p:cNvPr id="25" name="未知"/>
                <p:cNvSpPr>
                  <a:spLocks/>
                </p:cNvSpPr>
                <p:nvPr/>
              </p:nvSpPr>
              <p:spPr bwMode="auto">
                <a:xfrm>
                  <a:off x="265" y="14"/>
                  <a:ext cx="122" cy="94"/>
                </a:xfrm>
                <a:custGeom>
                  <a:avLst/>
                  <a:gdLst>
                    <a:gd name="T0" fmla="*/ 0 w 111"/>
                    <a:gd name="T1" fmla="*/ 0 h 85"/>
                    <a:gd name="T2" fmla="*/ 121 w 111"/>
                    <a:gd name="T3" fmla="*/ 94 h 85"/>
                    <a:gd name="T4" fmla="*/ 122 w 111"/>
                    <a:gd name="T5" fmla="*/ 94 h 85"/>
                    <a:gd name="T6" fmla="*/ 0 w 111"/>
                    <a:gd name="T7" fmla="*/ 0 h 8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1"/>
                    <a:gd name="T13" fmla="*/ 0 h 85"/>
                    <a:gd name="T14" fmla="*/ 111 w 111"/>
                    <a:gd name="T15" fmla="*/ 85 h 8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1" h="85">
                      <a:moveTo>
                        <a:pt x="0" y="0"/>
                      </a:moveTo>
                      <a:lnTo>
                        <a:pt x="110" y="85"/>
                      </a:lnTo>
                      <a:lnTo>
                        <a:pt x="111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0"/>
                  </a:srgbClr>
                </a:solidFill>
                <a:ln w="800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26" name="未知"/>
                <p:cNvSpPr>
                  <a:spLocks/>
                </p:cNvSpPr>
                <p:nvPr/>
              </p:nvSpPr>
              <p:spPr bwMode="auto">
                <a:xfrm>
                  <a:off x="310" y="35"/>
                  <a:ext cx="14" cy="17"/>
                </a:xfrm>
                <a:custGeom>
                  <a:avLst/>
                  <a:gdLst>
                    <a:gd name="T0" fmla="*/ 6 w 7"/>
                    <a:gd name="T1" fmla="*/ 15 h 8"/>
                    <a:gd name="T2" fmla="*/ 12 w 7"/>
                    <a:gd name="T3" fmla="*/ 15 h 8"/>
                    <a:gd name="T4" fmla="*/ 8 w 7"/>
                    <a:gd name="T5" fmla="*/ 2 h 8"/>
                    <a:gd name="T6" fmla="*/ 0 w 7"/>
                    <a:gd name="T7" fmla="*/ 4 h 8"/>
                    <a:gd name="T8" fmla="*/ 6 w 7"/>
                    <a:gd name="T9" fmla="*/ 15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8"/>
                    <a:gd name="T17" fmla="*/ 7 w 7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8">
                      <a:moveTo>
                        <a:pt x="3" y="7"/>
                      </a:moveTo>
                      <a:cubicBezTo>
                        <a:pt x="5" y="8"/>
                        <a:pt x="6" y="7"/>
                        <a:pt x="6" y="7"/>
                      </a:cubicBezTo>
                      <a:cubicBezTo>
                        <a:pt x="7" y="5"/>
                        <a:pt x="6" y="2"/>
                        <a:pt x="4" y="1"/>
                      </a:cubicBezTo>
                      <a:cubicBezTo>
                        <a:pt x="2" y="0"/>
                        <a:pt x="1" y="0"/>
                        <a:pt x="0" y="2"/>
                      </a:cubicBezTo>
                      <a:cubicBezTo>
                        <a:pt x="0" y="3"/>
                        <a:pt x="1" y="6"/>
                        <a:pt x="3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27" name="未知"/>
                <p:cNvSpPr>
                  <a:spLocks/>
                </p:cNvSpPr>
                <p:nvPr/>
              </p:nvSpPr>
              <p:spPr bwMode="auto">
                <a:xfrm>
                  <a:off x="310" y="49"/>
                  <a:ext cx="14" cy="17"/>
                </a:xfrm>
                <a:custGeom>
                  <a:avLst/>
                  <a:gdLst>
                    <a:gd name="T0" fmla="*/ 2 w 7"/>
                    <a:gd name="T1" fmla="*/ 2 h 8"/>
                    <a:gd name="T2" fmla="*/ 2 w 7"/>
                    <a:gd name="T3" fmla="*/ 13 h 8"/>
                    <a:gd name="T4" fmla="*/ 14 w 7"/>
                    <a:gd name="T5" fmla="*/ 15 h 8"/>
                    <a:gd name="T6" fmla="*/ 14 w 7"/>
                    <a:gd name="T7" fmla="*/ 9 h 8"/>
                    <a:gd name="T8" fmla="*/ 2 w 7"/>
                    <a:gd name="T9" fmla="*/ 2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8"/>
                    <a:gd name="T17" fmla="*/ 7 w 7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8">
                      <a:moveTo>
                        <a:pt x="1" y="1"/>
                      </a:moveTo>
                      <a:cubicBezTo>
                        <a:pt x="0" y="2"/>
                        <a:pt x="0" y="5"/>
                        <a:pt x="1" y="6"/>
                      </a:cubicBezTo>
                      <a:cubicBezTo>
                        <a:pt x="3" y="8"/>
                        <a:pt x="6" y="8"/>
                        <a:pt x="7" y="7"/>
                      </a:cubicBezTo>
                      <a:cubicBezTo>
                        <a:pt x="7" y="6"/>
                        <a:pt x="7" y="6"/>
                        <a:pt x="7" y="4"/>
                      </a:cubicBezTo>
                      <a:cubicBezTo>
                        <a:pt x="6" y="2"/>
                        <a:pt x="2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28" name="未知"/>
                <p:cNvSpPr>
                  <a:spLocks noEditPoints="1"/>
                </p:cNvSpPr>
                <p:nvPr/>
              </p:nvSpPr>
              <p:spPr bwMode="auto">
                <a:xfrm>
                  <a:off x="373" y="45"/>
                  <a:ext cx="75" cy="107"/>
                </a:xfrm>
                <a:custGeom>
                  <a:avLst/>
                  <a:gdLst>
                    <a:gd name="T0" fmla="*/ 2 w 36"/>
                    <a:gd name="T1" fmla="*/ 19 h 52"/>
                    <a:gd name="T2" fmla="*/ 6 w 36"/>
                    <a:gd name="T3" fmla="*/ 12 h 52"/>
                    <a:gd name="T4" fmla="*/ 2 w 36"/>
                    <a:gd name="T5" fmla="*/ 23 h 52"/>
                    <a:gd name="T6" fmla="*/ 2 w 36"/>
                    <a:gd name="T7" fmla="*/ 74 h 52"/>
                    <a:gd name="T8" fmla="*/ 33 w 36"/>
                    <a:gd name="T9" fmla="*/ 91 h 52"/>
                    <a:gd name="T10" fmla="*/ 48 w 36"/>
                    <a:gd name="T11" fmla="*/ 80 h 52"/>
                    <a:gd name="T12" fmla="*/ 52 w 36"/>
                    <a:gd name="T13" fmla="*/ 97 h 52"/>
                    <a:gd name="T14" fmla="*/ 75 w 36"/>
                    <a:gd name="T15" fmla="*/ 62 h 52"/>
                    <a:gd name="T16" fmla="*/ 8 w 36"/>
                    <a:gd name="T17" fmla="*/ 8 h 52"/>
                    <a:gd name="T18" fmla="*/ 52 w 36"/>
                    <a:gd name="T19" fmla="*/ 91 h 52"/>
                    <a:gd name="T20" fmla="*/ 73 w 36"/>
                    <a:gd name="T21" fmla="*/ 72 h 52"/>
                    <a:gd name="T22" fmla="*/ 71 w 36"/>
                    <a:gd name="T23" fmla="*/ 78 h 52"/>
                    <a:gd name="T24" fmla="*/ 71 w 36"/>
                    <a:gd name="T25" fmla="*/ 70 h 52"/>
                    <a:gd name="T26" fmla="*/ 73 w 36"/>
                    <a:gd name="T27" fmla="*/ 70 h 52"/>
                    <a:gd name="T28" fmla="*/ 69 w 36"/>
                    <a:gd name="T29" fmla="*/ 56 h 52"/>
                    <a:gd name="T30" fmla="*/ 71 w 36"/>
                    <a:gd name="T31" fmla="*/ 84 h 52"/>
                    <a:gd name="T32" fmla="*/ 67 w 36"/>
                    <a:gd name="T33" fmla="*/ 47 h 52"/>
                    <a:gd name="T34" fmla="*/ 69 w 36"/>
                    <a:gd name="T35" fmla="*/ 35 h 52"/>
                    <a:gd name="T36" fmla="*/ 65 w 36"/>
                    <a:gd name="T37" fmla="*/ 33 h 52"/>
                    <a:gd name="T38" fmla="*/ 56 w 36"/>
                    <a:gd name="T39" fmla="*/ 86 h 52"/>
                    <a:gd name="T40" fmla="*/ 58 w 36"/>
                    <a:gd name="T41" fmla="*/ 43 h 52"/>
                    <a:gd name="T42" fmla="*/ 60 w 36"/>
                    <a:gd name="T43" fmla="*/ 27 h 52"/>
                    <a:gd name="T44" fmla="*/ 50 w 36"/>
                    <a:gd name="T45" fmla="*/ 33 h 52"/>
                    <a:gd name="T46" fmla="*/ 56 w 36"/>
                    <a:gd name="T47" fmla="*/ 35 h 52"/>
                    <a:gd name="T48" fmla="*/ 54 w 36"/>
                    <a:gd name="T49" fmla="*/ 37 h 52"/>
                    <a:gd name="T50" fmla="*/ 52 w 36"/>
                    <a:gd name="T51" fmla="*/ 43 h 52"/>
                    <a:gd name="T52" fmla="*/ 46 w 36"/>
                    <a:gd name="T53" fmla="*/ 31 h 52"/>
                    <a:gd name="T54" fmla="*/ 42 w 36"/>
                    <a:gd name="T55" fmla="*/ 35 h 52"/>
                    <a:gd name="T56" fmla="*/ 40 w 36"/>
                    <a:gd name="T57" fmla="*/ 31 h 52"/>
                    <a:gd name="T58" fmla="*/ 35 w 36"/>
                    <a:gd name="T59" fmla="*/ 29 h 52"/>
                    <a:gd name="T60" fmla="*/ 29 w 36"/>
                    <a:gd name="T61" fmla="*/ 25 h 52"/>
                    <a:gd name="T62" fmla="*/ 25 w 36"/>
                    <a:gd name="T63" fmla="*/ 27 h 52"/>
                    <a:gd name="T64" fmla="*/ 19 w 36"/>
                    <a:gd name="T65" fmla="*/ 12 h 52"/>
                    <a:gd name="T66" fmla="*/ 21 w 36"/>
                    <a:gd name="T67" fmla="*/ 25 h 52"/>
                    <a:gd name="T68" fmla="*/ 17 w 36"/>
                    <a:gd name="T69" fmla="*/ 66 h 52"/>
                    <a:gd name="T70" fmla="*/ 19 w 36"/>
                    <a:gd name="T71" fmla="*/ 27 h 52"/>
                    <a:gd name="T72" fmla="*/ 21 w 36"/>
                    <a:gd name="T73" fmla="*/ 78 h 52"/>
                    <a:gd name="T74" fmla="*/ 12 w 36"/>
                    <a:gd name="T75" fmla="*/ 25 h 52"/>
                    <a:gd name="T76" fmla="*/ 4 w 36"/>
                    <a:gd name="T77" fmla="*/ 66 h 52"/>
                    <a:gd name="T78" fmla="*/ 8 w 36"/>
                    <a:gd name="T79" fmla="*/ 68 h 52"/>
                    <a:gd name="T80" fmla="*/ 8 w 36"/>
                    <a:gd name="T81" fmla="*/ 47 h 52"/>
                    <a:gd name="T82" fmla="*/ 6 w 36"/>
                    <a:gd name="T83" fmla="*/ 35 h 52"/>
                    <a:gd name="T84" fmla="*/ 2 w 36"/>
                    <a:gd name="T85" fmla="*/ 27 h 52"/>
                    <a:gd name="T86" fmla="*/ 4 w 36"/>
                    <a:gd name="T87" fmla="*/ 60 h 52"/>
                    <a:gd name="T88" fmla="*/ 8 w 36"/>
                    <a:gd name="T89" fmla="*/ 70 h 52"/>
                    <a:gd name="T90" fmla="*/ 10 w 36"/>
                    <a:gd name="T91" fmla="*/ 35 h 52"/>
                    <a:gd name="T92" fmla="*/ 15 w 36"/>
                    <a:gd name="T93" fmla="*/ 70 h 52"/>
                    <a:gd name="T94" fmla="*/ 19 w 36"/>
                    <a:gd name="T95" fmla="*/ 76 h 52"/>
                    <a:gd name="T96" fmla="*/ 23 w 36"/>
                    <a:gd name="T97" fmla="*/ 84 h 52"/>
                    <a:gd name="T98" fmla="*/ 27 w 36"/>
                    <a:gd name="T99" fmla="*/ 86 h 52"/>
                    <a:gd name="T100" fmla="*/ 42 w 36"/>
                    <a:gd name="T101" fmla="*/ 78 h 52"/>
                    <a:gd name="T102" fmla="*/ 50 w 36"/>
                    <a:gd name="T103" fmla="*/ 76 h 52"/>
                    <a:gd name="T104" fmla="*/ 46 w 36"/>
                    <a:gd name="T105" fmla="*/ 51 h 52"/>
                    <a:gd name="T106" fmla="*/ 35 w 36"/>
                    <a:gd name="T107" fmla="*/ 47 h 52"/>
                    <a:gd name="T108" fmla="*/ 48 w 36"/>
                    <a:gd name="T109" fmla="*/ 54 h 52"/>
                    <a:gd name="T110" fmla="*/ 56 w 36"/>
                    <a:gd name="T111" fmla="*/ 97 h 52"/>
                    <a:gd name="T112" fmla="*/ 58 w 36"/>
                    <a:gd name="T113" fmla="*/ 93 h 52"/>
                    <a:gd name="T114" fmla="*/ 71 w 36"/>
                    <a:gd name="T115" fmla="*/ 99 h 52"/>
                    <a:gd name="T116" fmla="*/ 69 w 36"/>
                    <a:gd name="T117" fmla="*/ 101 h 52"/>
                    <a:gd name="T118" fmla="*/ 69 w 36"/>
                    <a:gd name="T119" fmla="*/ 88 h 52"/>
                    <a:gd name="T120" fmla="*/ 73 w 36"/>
                    <a:gd name="T121" fmla="*/ 45 h 5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6"/>
                    <a:gd name="T184" fmla="*/ 0 h 52"/>
                    <a:gd name="T185" fmla="*/ 36 w 36"/>
                    <a:gd name="T186" fmla="*/ 52 h 5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6" h="52">
                      <a:moveTo>
                        <a:pt x="36" y="26"/>
                      </a:moveTo>
                      <a:cubicBezTo>
                        <a:pt x="36" y="22"/>
                        <a:pt x="36" y="18"/>
                        <a:pt x="36" y="15"/>
                      </a:cubicBezTo>
                      <a:cubicBezTo>
                        <a:pt x="33" y="13"/>
                        <a:pt x="29" y="11"/>
                        <a:pt x="25" y="10"/>
                      </a:cubicBezTo>
                      <a:cubicBezTo>
                        <a:pt x="24" y="10"/>
                        <a:pt x="22" y="8"/>
                        <a:pt x="20" y="8"/>
                      </a:cubicBezTo>
                      <a:cubicBezTo>
                        <a:pt x="17" y="7"/>
                        <a:pt x="14" y="5"/>
                        <a:pt x="10" y="4"/>
                      </a:cubicBezTo>
                      <a:cubicBezTo>
                        <a:pt x="10" y="4"/>
                        <a:pt x="9" y="3"/>
                        <a:pt x="9" y="4"/>
                      </a:cubicBezTo>
                      <a:cubicBezTo>
                        <a:pt x="8" y="4"/>
                        <a:pt x="8" y="3"/>
                        <a:pt x="8" y="3"/>
                      </a:cubicBezTo>
                      <a:cubicBezTo>
                        <a:pt x="5" y="2"/>
                        <a:pt x="3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4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2" y="9"/>
                        <a:pt x="1" y="9"/>
                        <a:pt x="1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8"/>
                        <a:pt x="2" y="8"/>
                      </a:cubicBezTo>
                      <a:cubicBezTo>
                        <a:pt x="1" y="7"/>
                        <a:pt x="1" y="8"/>
                        <a:pt x="1" y="8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1" y="6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2" y="6"/>
                        <a:pt x="1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5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3" y="5"/>
                        <a:pt x="3" y="5"/>
                        <a:pt x="3" y="6"/>
                      </a:cubicBezTo>
                      <a:cubicBezTo>
                        <a:pt x="3" y="6"/>
                        <a:pt x="3" y="7"/>
                        <a:pt x="4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8"/>
                        <a:pt x="4" y="8"/>
                        <a:pt x="5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4" y="11"/>
                        <a:pt x="5" y="11"/>
                      </a:cubicBezTo>
                      <a:cubicBezTo>
                        <a:pt x="5" y="11"/>
                        <a:pt x="5" y="11"/>
                        <a:pt x="6" y="10"/>
                      </a:cubicBezTo>
                      <a:cubicBezTo>
                        <a:pt x="6" y="11"/>
                        <a:pt x="5" y="11"/>
                        <a:pt x="5" y="12"/>
                      </a:cubicBezTo>
                      <a:cubicBezTo>
                        <a:pt x="4" y="12"/>
                        <a:pt x="3" y="12"/>
                        <a:pt x="3" y="10"/>
                      </a:cubicBezTo>
                      <a:cubicBezTo>
                        <a:pt x="2" y="10"/>
                        <a:pt x="3" y="10"/>
                        <a:pt x="2" y="10"/>
                      </a:cubicBezTo>
                      <a:cubicBezTo>
                        <a:pt x="2" y="11"/>
                        <a:pt x="2" y="11"/>
                        <a:pt x="2" y="12"/>
                      </a:cubicBezTo>
                      <a:cubicBezTo>
                        <a:pt x="2" y="12"/>
                        <a:pt x="2" y="13"/>
                        <a:pt x="3" y="13"/>
                      </a:cubicBezTo>
                      <a:cubicBezTo>
                        <a:pt x="3" y="13"/>
                        <a:pt x="3" y="14"/>
                        <a:pt x="3" y="14"/>
                      </a:cubicBezTo>
                      <a:cubicBezTo>
                        <a:pt x="2" y="13"/>
                        <a:pt x="2" y="12"/>
                        <a:pt x="1" y="12"/>
                      </a:cubicBezTo>
                      <a:cubicBezTo>
                        <a:pt x="1" y="12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1"/>
                        <a:pt x="0" y="10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1" y="9"/>
                        <a:pt x="0" y="9"/>
                        <a:pt x="0" y="9"/>
                      </a:cubicBezTo>
                      <a:cubicBezTo>
                        <a:pt x="0" y="10"/>
                        <a:pt x="0" y="13"/>
                        <a:pt x="0" y="15"/>
                      </a:cubicBezTo>
                      <a:cubicBezTo>
                        <a:pt x="0" y="18"/>
                        <a:pt x="1" y="22"/>
                        <a:pt x="0" y="24"/>
                      </a:cubicBezTo>
                      <a:cubicBezTo>
                        <a:pt x="0" y="26"/>
                        <a:pt x="0" y="28"/>
                        <a:pt x="0" y="30"/>
                      </a:cubicBezTo>
                      <a:cubicBezTo>
                        <a:pt x="0" y="32"/>
                        <a:pt x="1" y="35"/>
                        <a:pt x="1" y="36"/>
                      </a:cubicBezTo>
                      <a:cubicBezTo>
                        <a:pt x="1" y="37"/>
                        <a:pt x="1" y="37"/>
                        <a:pt x="2" y="37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1" y="37"/>
                        <a:pt x="1" y="37"/>
                        <a:pt x="1" y="36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2" y="37"/>
                        <a:pt x="2" y="37"/>
                        <a:pt x="3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39"/>
                        <a:pt x="4" y="38"/>
                        <a:pt x="4" y="38"/>
                      </a:cubicBezTo>
                      <a:cubicBezTo>
                        <a:pt x="4" y="38"/>
                        <a:pt x="4" y="39"/>
                        <a:pt x="4" y="39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40"/>
                        <a:pt x="6" y="39"/>
                        <a:pt x="7" y="40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40"/>
                        <a:pt x="9" y="39"/>
                        <a:pt x="9" y="40"/>
                      </a:cubicBezTo>
                      <a:cubicBezTo>
                        <a:pt x="9" y="40"/>
                        <a:pt x="8" y="40"/>
                        <a:pt x="9" y="41"/>
                      </a:cubicBezTo>
                      <a:cubicBezTo>
                        <a:pt x="10" y="42"/>
                        <a:pt x="13" y="43"/>
                        <a:pt x="14" y="43"/>
                      </a:cubicBezTo>
                      <a:cubicBezTo>
                        <a:pt x="14" y="43"/>
                        <a:pt x="14" y="43"/>
                        <a:pt x="15" y="43"/>
                      </a:cubicBezTo>
                      <a:cubicBezTo>
                        <a:pt x="15" y="43"/>
                        <a:pt x="14" y="43"/>
                        <a:pt x="15" y="43"/>
                      </a:cubicBezTo>
                      <a:cubicBezTo>
                        <a:pt x="15" y="44"/>
                        <a:pt x="16" y="44"/>
                        <a:pt x="17" y="44"/>
                      </a:cubicBezTo>
                      <a:cubicBezTo>
                        <a:pt x="17" y="44"/>
                        <a:pt x="16" y="44"/>
                        <a:pt x="16" y="44"/>
                      </a:cubicBezTo>
                      <a:cubicBezTo>
                        <a:pt x="16" y="43"/>
                        <a:pt x="16" y="44"/>
                        <a:pt x="16" y="44"/>
                      </a:cubicBezTo>
                      <a:cubicBezTo>
                        <a:pt x="16" y="43"/>
                        <a:pt x="15" y="43"/>
                        <a:pt x="15" y="43"/>
                      </a:cubicBezTo>
                      <a:cubicBezTo>
                        <a:pt x="16" y="43"/>
                        <a:pt x="18" y="44"/>
                        <a:pt x="19" y="44"/>
                      </a:cubicBezTo>
                      <a:cubicBezTo>
                        <a:pt x="19" y="44"/>
                        <a:pt x="19" y="45"/>
                        <a:pt x="20" y="45"/>
                      </a:cubicBezTo>
                      <a:cubicBezTo>
                        <a:pt x="20" y="45"/>
                        <a:pt x="20" y="45"/>
                        <a:pt x="20" y="45"/>
                      </a:cubicBezTo>
                      <a:cubicBezTo>
                        <a:pt x="20" y="46"/>
                        <a:pt x="20" y="45"/>
                        <a:pt x="20" y="46"/>
                      </a:cubicBezTo>
                      <a:cubicBezTo>
                        <a:pt x="21" y="46"/>
                        <a:pt x="22" y="47"/>
                        <a:pt x="23" y="47"/>
                      </a:cubicBezTo>
                      <a:cubicBezTo>
                        <a:pt x="23" y="46"/>
                        <a:pt x="23" y="47"/>
                        <a:pt x="22" y="46"/>
                      </a:cubicBezTo>
                      <a:cubicBezTo>
                        <a:pt x="23" y="46"/>
                        <a:pt x="23" y="45"/>
                        <a:pt x="23" y="45"/>
                      </a:cubicBezTo>
                      <a:cubicBezTo>
                        <a:pt x="24" y="46"/>
                        <a:pt x="24" y="46"/>
                        <a:pt x="24" y="45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4"/>
                        <a:pt x="23" y="44"/>
                        <a:pt x="23" y="43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4" y="42"/>
                        <a:pt x="22" y="39"/>
                        <a:pt x="23" y="39"/>
                      </a:cubicBezTo>
                      <a:cubicBezTo>
                        <a:pt x="23" y="39"/>
                        <a:pt x="23" y="38"/>
                        <a:pt x="23" y="38"/>
                      </a:cubicBezTo>
                      <a:cubicBezTo>
                        <a:pt x="23" y="39"/>
                        <a:pt x="24" y="38"/>
                        <a:pt x="24" y="39"/>
                      </a:cubicBezTo>
                      <a:cubicBezTo>
                        <a:pt x="24" y="39"/>
                        <a:pt x="24" y="39"/>
                        <a:pt x="24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4" y="40"/>
                        <a:pt x="24" y="41"/>
                        <a:pt x="24" y="41"/>
                      </a:cubicBezTo>
                      <a:cubicBezTo>
                        <a:pt x="24" y="41"/>
                        <a:pt x="24" y="42"/>
                        <a:pt x="25" y="42"/>
                      </a:cubicBezTo>
                      <a:cubicBezTo>
                        <a:pt x="25" y="42"/>
                        <a:pt x="25" y="41"/>
                        <a:pt x="26" y="42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25" y="42"/>
                        <a:pt x="24" y="42"/>
                        <a:pt x="24" y="42"/>
                      </a:cubicBezTo>
                      <a:cubicBezTo>
                        <a:pt x="24" y="42"/>
                        <a:pt x="24" y="42"/>
                        <a:pt x="24" y="43"/>
                      </a:cubicBezTo>
                      <a:cubicBezTo>
                        <a:pt x="24" y="43"/>
                        <a:pt x="24" y="43"/>
                        <a:pt x="24" y="44"/>
                      </a:cubicBezTo>
                      <a:cubicBezTo>
                        <a:pt x="24" y="44"/>
                        <a:pt x="25" y="44"/>
                        <a:pt x="25" y="45"/>
                      </a:cubicBezTo>
                      <a:cubicBezTo>
                        <a:pt x="25" y="46"/>
                        <a:pt x="25" y="46"/>
                        <a:pt x="25" y="47"/>
                      </a:cubicBezTo>
                      <a:cubicBezTo>
                        <a:pt x="25" y="47"/>
                        <a:pt x="25" y="47"/>
                        <a:pt x="25" y="47"/>
                      </a:cubicBezTo>
                      <a:cubicBezTo>
                        <a:pt x="25" y="48"/>
                        <a:pt x="24" y="47"/>
                        <a:pt x="24" y="47"/>
                      </a:cubicBezTo>
                      <a:cubicBezTo>
                        <a:pt x="25" y="48"/>
                        <a:pt x="26" y="48"/>
                        <a:pt x="27" y="49"/>
                      </a:cubicBezTo>
                      <a:cubicBezTo>
                        <a:pt x="27" y="49"/>
                        <a:pt x="27" y="48"/>
                        <a:pt x="27" y="48"/>
                      </a:cubicBezTo>
                      <a:cubicBezTo>
                        <a:pt x="28" y="49"/>
                        <a:pt x="27" y="49"/>
                        <a:pt x="28" y="49"/>
                      </a:cubicBezTo>
                      <a:cubicBezTo>
                        <a:pt x="29" y="50"/>
                        <a:pt x="31" y="51"/>
                        <a:pt x="32" y="51"/>
                      </a:cubicBezTo>
                      <a:cubicBezTo>
                        <a:pt x="32" y="51"/>
                        <a:pt x="32" y="50"/>
                        <a:pt x="32" y="50"/>
                      </a:cubicBezTo>
                      <a:cubicBezTo>
                        <a:pt x="33" y="50"/>
                        <a:pt x="34" y="51"/>
                        <a:pt x="33" y="51"/>
                      </a:cubicBezTo>
                      <a:cubicBezTo>
                        <a:pt x="33" y="51"/>
                        <a:pt x="33" y="51"/>
                        <a:pt x="33" y="51"/>
                      </a:cubicBezTo>
                      <a:cubicBezTo>
                        <a:pt x="33" y="52"/>
                        <a:pt x="34" y="52"/>
                        <a:pt x="35" y="52"/>
                      </a:cubicBezTo>
                      <a:cubicBezTo>
                        <a:pt x="36" y="51"/>
                        <a:pt x="36" y="49"/>
                        <a:pt x="35" y="47"/>
                      </a:cubicBezTo>
                      <a:cubicBezTo>
                        <a:pt x="35" y="45"/>
                        <a:pt x="36" y="44"/>
                        <a:pt x="36" y="41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6" y="38"/>
                        <a:pt x="36" y="34"/>
                        <a:pt x="36" y="31"/>
                      </a:cubicBezTo>
                      <a:cubicBezTo>
                        <a:pt x="36" y="31"/>
                        <a:pt x="35" y="30"/>
                        <a:pt x="36" y="30"/>
                      </a:cubicBezTo>
                      <a:cubicBezTo>
                        <a:pt x="36" y="29"/>
                        <a:pt x="36" y="29"/>
                        <a:pt x="36" y="28"/>
                      </a:cubicBezTo>
                      <a:cubicBezTo>
                        <a:pt x="36" y="28"/>
                        <a:pt x="36" y="26"/>
                        <a:pt x="36" y="26"/>
                      </a:cubicBezTo>
                      <a:close/>
                      <a:moveTo>
                        <a:pt x="1" y="3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  <a:moveTo>
                        <a:pt x="4" y="6"/>
                      </a:moveTo>
                      <a:cubicBezTo>
                        <a:pt x="3" y="6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lose/>
                      <a:moveTo>
                        <a:pt x="4" y="4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lose/>
                      <a:moveTo>
                        <a:pt x="5" y="4"/>
                      </a:moveTo>
                      <a:cubicBezTo>
                        <a:pt x="5" y="3"/>
                        <a:pt x="6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lose/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9"/>
                        <a:pt x="5" y="9"/>
                      </a:cubicBezTo>
                      <a:cubicBezTo>
                        <a:pt x="5" y="10"/>
                        <a:pt x="5" y="10"/>
                        <a:pt x="5" y="10"/>
                      </a:cubicBezTo>
                      <a:close/>
                      <a:moveTo>
                        <a:pt x="25" y="44"/>
                      </a:moveTo>
                      <a:cubicBezTo>
                        <a:pt x="25" y="44"/>
                        <a:pt x="25" y="43"/>
                        <a:pt x="25" y="43"/>
                      </a:cubicBezTo>
                      <a:cubicBezTo>
                        <a:pt x="25" y="43"/>
                        <a:pt x="25" y="44"/>
                        <a:pt x="25" y="44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lose/>
                      <a:moveTo>
                        <a:pt x="35" y="18"/>
                      </a:move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4" y="18"/>
                        <a:pt x="34" y="18"/>
                        <a:pt x="35" y="18"/>
                      </a:cubicBezTo>
                      <a:close/>
                      <a:moveTo>
                        <a:pt x="34" y="20"/>
                      </a:moveTo>
                      <a:cubicBezTo>
                        <a:pt x="35" y="20"/>
                        <a:pt x="34" y="20"/>
                        <a:pt x="34" y="21"/>
                      </a:cubicBezTo>
                      <a:cubicBezTo>
                        <a:pt x="34" y="20"/>
                        <a:pt x="34" y="20"/>
                        <a:pt x="34" y="20"/>
                      </a:cubicBezTo>
                      <a:close/>
                      <a:moveTo>
                        <a:pt x="34" y="22"/>
                      </a:move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21"/>
                        <a:pt x="34" y="21"/>
                        <a:pt x="34" y="22"/>
                      </a:cubicBezTo>
                      <a:close/>
                      <a:moveTo>
                        <a:pt x="34" y="35"/>
                      </a:moveTo>
                      <a:cubicBezTo>
                        <a:pt x="34" y="35"/>
                        <a:pt x="34" y="35"/>
                        <a:pt x="35" y="34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5" y="36"/>
                        <a:pt x="34" y="35"/>
                        <a:pt x="34" y="35"/>
                      </a:cubicBezTo>
                      <a:close/>
                      <a:moveTo>
                        <a:pt x="35" y="43"/>
                      </a:moveTo>
                      <a:cubicBezTo>
                        <a:pt x="35" y="43"/>
                        <a:pt x="34" y="43"/>
                        <a:pt x="34" y="42"/>
                      </a:cubicBezTo>
                      <a:cubicBezTo>
                        <a:pt x="34" y="42"/>
                        <a:pt x="35" y="42"/>
                        <a:pt x="35" y="42"/>
                      </a:cubicBezTo>
                      <a:cubicBezTo>
                        <a:pt x="35" y="42"/>
                        <a:pt x="35" y="43"/>
                        <a:pt x="35" y="43"/>
                      </a:cubicBezTo>
                      <a:close/>
                      <a:moveTo>
                        <a:pt x="32" y="26"/>
                      </a:moveTo>
                      <a:cubicBezTo>
                        <a:pt x="32" y="26"/>
                        <a:pt x="32" y="27"/>
                        <a:pt x="33" y="27"/>
                      </a:cubicBezTo>
                      <a:cubicBezTo>
                        <a:pt x="33" y="28"/>
                        <a:pt x="32" y="28"/>
                        <a:pt x="32" y="28"/>
                      </a:cubicBezTo>
                      <a:cubicBezTo>
                        <a:pt x="32" y="27"/>
                        <a:pt x="32" y="27"/>
                        <a:pt x="31" y="27"/>
                      </a:cubicBezTo>
                      <a:cubicBezTo>
                        <a:pt x="32" y="27"/>
                        <a:pt x="32" y="26"/>
                        <a:pt x="32" y="26"/>
                      </a:cubicBezTo>
                      <a:close/>
                      <a:moveTo>
                        <a:pt x="32" y="25"/>
                      </a:move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3" y="25"/>
                        <a:pt x="32" y="25"/>
                        <a:pt x="32" y="25"/>
                      </a:cubicBezTo>
                      <a:close/>
                      <a:moveTo>
                        <a:pt x="34" y="38"/>
                      </a:move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4" y="38"/>
                        <a:pt x="33" y="38"/>
                        <a:pt x="34" y="38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lose/>
                      <a:moveTo>
                        <a:pt x="33" y="36"/>
                      </a:moveTo>
                      <a:cubicBezTo>
                        <a:pt x="33" y="36"/>
                        <a:pt x="33" y="35"/>
                        <a:pt x="33" y="35"/>
                      </a:cubicBezTo>
                      <a:cubicBezTo>
                        <a:pt x="34" y="35"/>
                        <a:pt x="34" y="36"/>
                        <a:pt x="34" y="36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lose/>
                      <a:moveTo>
                        <a:pt x="33" y="34"/>
                      </a:moveTo>
                      <a:cubicBezTo>
                        <a:pt x="33" y="34"/>
                        <a:pt x="33" y="34"/>
                        <a:pt x="32" y="34"/>
                      </a:cubicBezTo>
                      <a:cubicBezTo>
                        <a:pt x="32" y="33"/>
                        <a:pt x="33" y="33"/>
                        <a:pt x="33" y="33"/>
                      </a:cubicBezTo>
                      <a:cubicBezTo>
                        <a:pt x="33" y="33"/>
                        <a:pt x="33" y="32"/>
                        <a:pt x="33" y="32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33" y="33"/>
                        <a:pt x="34" y="33"/>
                        <a:pt x="34" y="33"/>
                      </a:cubicBezTo>
                      <a:cubicBezTo>
                        <a:pt x="34" y="34"/>
                        <a:pt x="34" y="33"/>
                        <a:pt x="34" y="34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4"/>
                        <a:pt x="34" y="34"/>
                        <a:pt x="33" y="34"/>
                      </a:cubicBezTo>
                      <a:close/>
                      <a:moveTo>
                        <a:pt x="32" y="38"/>
                      </a:moveTo>
                      <a:cubicBezTo>
                        <a:pt x="32" y="38"/>
                        <a:pt x="33" y="39"/>
                        <a:pt x="33" y="38"/>
                      </a:cubicBezTo>
                      <a:cubicBezTo>
                        <a:pt x="33" y="39"/>
                        <a:pt x="32" y="39"/>
                        <a:pt x="32" y="38"/>
                      </a:cubicBezTo>
                      <a:close/>
                      <a:moveTo>
                        <a:pt x="32" y="38"/>
                      </a:move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32" y="37"/>
                        <a:pt x="32" y="37"/>
                        <a:pt x="32" y="38"/>
                      </a:cubicBezTo>
                      <a:cubicBezTo>
                        <a:pt x="32" y="37"/>
                        <a:pt x="32" y="38"/>
                        <a:pt x="32" y="38"/>
                      </a:cubicBezTo>
                      <a:close/>
                      <a:moveTo>
                        <a:pt x="33" y="37"/>
                      </a:move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33" y="38"/>
                        <a:pt x="32" y="38"/>
                        <a:pt x="33" y="37"/>
                      </a:cubicBezTo>
                      <a:close/>
                      <a:moveTo>
                        <a:pt x="34" y="32"/>
                      </a:moveTo>
                      <a:cubicBezTo>
                        <a:pt x="34" y="32"/>
                        <a:pt x="35" y="33"/>
                        <a:pt x="35" y="34"/>
                      </a:cubicBezTo>
                      <a:cubicBezTo>
                        <a:pt x="34" y="33"/>
                        <a:pt x="34" y="33"/>
                        <a:pt x="34" y="32"/>
                      </a:cubicBezTo>
                      <a:close/>
                      <a:moveTo>
                        <a:pt x="34" y="24"/>
                      </a:moveTo>
                      <a:cubicBezTo>
                        <a:pt x="34" y="24"/>
                        <a:pt x="34" y="23"/>
                        <a:pt x="35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4"/>
                        <a:pt x="34" y="24"/>
                        <a:pt x="34" y="24"/>
                      </a:cubicBezTo>
                      <a:close/>
                      <a:moveTo>
                        <a:pt x="34" y="32"/>
                      </a:moveTo>
                      <a:cubicBezTo>
                        <a:pt x="34" y="32"/>
                        <a:pt x="32" y="32"/>
                        <a:pt x="33" y="31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4" y="31"/>
                        <a:pt x="35" y="32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lose/>
                      <a:moveTo>
                        <a:pt x="33" y="27"/>
                      </a:move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6"/>
                        <a:pt x="33" y="27"/>
                      </a:cubicBezTo>
                      <a:close/>
                      <a:moveTo>
                        <a:pt x="32" y="31"/>
                      </a:moveTo>
                      <a:cubicBezTo>
                        <a:pt x="32" y="31"/>
                        <a:pt x="31" y="31"/>
                        <a:pt x="31" y="31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lose/>
                      <a:moveTo>
                        <a:pt x="33" y="40"/>
                      </a:moveTo>
                      <a:cubicBezTo>
                        <a:pt x="33" y="40"/>
                        <a:pt x="32" y="40"/>
                        <a:pt x="32" y="40"/>
                      </a:cubicBezTo>
                      <a:cubicBezTo>
                        <a:pt x="32" y="39"/>
                        <a:pt x="33" y="40"/>
                        <a:pt x="33" y="40"/>
                      </a:cubicBezTo>
                      <a:close/>
                      <a:moveTo>
                        <a:pt x="32" y="40"/>
                      </a:moveTo>
                      <a:cubicBezTo>
                        <a:pt x="33" y="40"/>
                        <a:pt x="32" y="41"/>
                        <a:pt x="33" y="41"/>
                      </a:cubicBezTo>
                      <a:cubicBezTo>
                        <a:pt x="33" y="41"/>
                        <a:pt x="33" y="40"/>
                        <a:pt x="33" y="40"/>
                      </a:cubicBezTo>
                      <a:cubicBezTo>
                        <a:pt x="33" y="40"/>
                        <a:pt x="34" y="40"/>
                        <a:pt x="34" y="41"/>
                      </a:cubicBezTo>
                      <a:cubicBezTo>
                        <a:pt x="33" y="41"/>
                        <a:pt x="33" y="41"/>
                        <a:pt x="33" y="42"/>
                      </a:cubicBezTo>
                      <a:cubicBezTo>
                        <a:pt x="33" y="42"/>
                        <a:pt x="33" y="41"/>
                        <a:pt x="32" y="41"/>
                      </a:cubicBezTo>
                      <a:cubicBezTo>
                        <a:pt x="32" y="41"/>
                        <a:pt x="32" y="41"/>
                        <a:pt x="32" y="40"/>
                      </a:cubicBezTo>
                      <a:close/>
                      <a:moveTo>
                        <a:pt x="34" y="41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2"/>
                        <a:pt x="34" y="42"/>
                        <a:pt x="34" y="42"/>
                      </a:cubicBezTo>
                      <a:cubicBezTo>
                        <a:pt x="33" y="41"/>
                        <a:pt x="34" y="41"/>
                        <a:pt x="34" y="41"/>
                      </a:cubicBezTo>
                      <a:close/>
                      <a:moveTo>
                        <a:pt x="34" y="23"/>
                      </a:moveTo>
                      <a:cubicBezTo>
                        <a:pt x="34" y="23"/>
                        <a:pt x="34" y="22"/>
                        <a:pt x="34" y="22"/>
                      </a:cubicBezTo>
                      <a:cubicBezTo>
                        <a:pt x="34" y="23"/>
                        <a:pt x="34" y="22"/>
                        <a:pt x="35" y="23"/>
                      </a:cubicBezTo>
                      <a:cubicBezTo>
                        <a:pt x="35" y="23"/>
                        <a:pt x="35" y="23"/>
                        <a:pt x="35" y="23"/>
                      </a:cubicBezTo>
                      <a:cubicBezTo>
                        <a:pt x="35" y="23"/>
                        <a:pt x="34" y="23"/>
                        <a:pt x="34" y="23"/>
                      </a:cubicBezTo>
                      <a:close/>
                      <a:moveTo>
                        <a:pt x="34" y="24"/>
                      </a:moveTo>
                      <a:cubicBezTo>
                        <a:pt x="34" y="24"/>
                        <a:pt x="35" y="25"/>
                        <a:pt x="34" y="25"/>
                      </a:cubicBezTo>
                      <a:cubicBezTo>
                        <a:pt x="33" y="25"/>
                        <a:pt x="33" y="24"/>
                        <a:pt x="32" y="23"/>
                      </a:cubicBezTo>
                      <a:cubicBezTo>
                        <a:pt x="32" y="23"/>
                        <a:pt x="32" y="24"/>
                        <a:pt x="32" y="24"/>
                      </a:cubicBezTo>
                      <a:cubicBezTo>
                        <a:pt x="32" y="24"/>
                        <a:pt x="32" y="24"/>
                        <a:pt x="31" y="23"/>
                      </a:cubicBezTo>
                      <a:cubicBezTo>
                        <a:pt x="31" y="23"/>
                        <a:pt x="32" y="23"/>
                        <a:pt x="32" y="23"/>
                      </a:cubicBezTo>
                      <a:cubicBezTo>
                        <a:pt x="33" y="23"/>
                        <a:pt x="33" y="23"/>
                        <a:pt x="34" y="23"/>
                      </a:cubicBezTo>
                      <a:cubicBezTo>
                        <a:pt x="33" y="24"/>
                        <a:pt x="33" y="23"/>
                        <a:pt x="33" y="24"/>
                      </a:cubicBezTo>
                      <a:cubicBezTo>
                        <a:pt x="33" y="24"/>
                        <a:pt x="34" y="24"/>
                        <a:pt x="34" y="24"/>
                      </a:cubicBezTo>
                      <a:close/>
                      <a:moveTo>
                        <a:pt x="33" y="23"/>
                      </a:moveTo>
                      <a:cubicBezTo>
                        <a:pt x="33" y="22"/>
                        <a:pt x="33" y="22"/>
                        <a:pt x="34" y="22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lose/>
                      <a:moveTo>
                        <a:pt x="33" y="20"/>
                      </a:move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lose/>
                      <a:moveTo>
                        <a:pt x="33" y="17"/>
                      </a:move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lose/>
                      <a:moveTo>
                        <a:pt x="33" y="19"/>
                      </a:moveTo>
                      <a:cubicBezTo>
                        <a:pt x="33" y="19"/>
                        <a:pt x="33" y="19"/>
                        <a:pt x="32" y="19"/>
                      </a:cubicBezTo>
                      <a:cubicBezTo>
                        <a:pt x="33" y="18"/>
                        <a:pt x="32" y="18"/>
                        <a:pt x="32" y="18"/>
                      </a:cubicBezTo>
                      <a:cubicBezTo>
                        <a:pt x="32" y="17"/>
                        <a:pt x="32" y="17"/>
                        <a:pt x="32" y="16"/>
                      </a:cubicBezTo>
                      <a:cubicBezTo>
                        <a:pt x="33" y="16"/>
                        <a:pt x="32" y="18"/>
                        <a:pt x="33" y="19"/>
                      </a:cubicBezTo>
                      <a:close/>
                      <a:moveTo>
                        <a:pt x="31" y="20"/>
                      </a:move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21"/>
                        <a:pt x="32" y="21"/>
                      </a:cubicBezTo>
                      <a:cubicBezTo>
                        <a:pt x="31" y="21"/>
                        <a:pt x="31" y="20"/>
                        <a:pt x="31" y="20"/>
                      </a:cubicBezTo>
                      <a:close/>
                      <a:moveTo>
                        <a:pt x="31" y="16"/>
                      </a:moveTo>
                      <a:cubicBezTo>
                        <a:pt x="31" y="16"/>
                        <a:pt x="31" y="16"/>
                        <a:pt x="30" y="16"/>
                      </a:cubicBezTo>
                      <a:cubicBezTo>
                        <a:pt x="30" y="16"/>
                        <a:pt x="30" y="16"/>
                        <a:pt x="30" y="15"/>
                      </a:cubicBezTo>
                      <a:cubicBezTo>
                        <a:pt x="30" y="15"/>
                        <a:pt x="30" y="16"/>
                        <a:pt x="31" y="16"/>
                      </a:cubicBezTo>
                      <a:close/>
                      <a:moveTo>
                        <a:pt x="30" y="45"/>
                      </a:moveTo>
                      <a:cubicBezTo>
                        <a:pt x="30" y="45"/>
                        <a:pt x="30" y="46"/>
                        <a:pt x="30" y="45"/>
                      </a:cubicBezTo>
                      <a:cubicBezTo>
                        <a:pt x="30" y="45"/>
                        <a:pt x="30" y="45"/>
                        <a:pt x="30" y="45"/>
                      </a:cubicBezTo>
                      <a:cubicBezTo>
                        <a:pt x="30" y="45"/>
                        <a:pt x="30" y="45"/>
                        <a:pt x="30" y="45"/>
                      </a:cubicBezTo>
                      <a:close/>
                      <a:moveTo>
                        <a:pt x="30" y="18"/>
                      </a:moveTo>
                      <a:cubicBezTo>
                        <a:pt x="30" y="19"/>
                        <a:pt x="30" y="18"/>
                        <a:pt x="30" y="19"/>
                      </a:cubicBezTo>
                      <a:cubicBezTo>
                        <a:pt x="30" y="19"/>
                        <a:pt x="30" y="18"/>
                        <a:pt x="30" y="18"/>
                      </a:cubicBezTo>
                      <a:cubicBezTo>
                        <a:pt x="30" y="18"/>
                        <a:pt x="30" y="18"/>
                        <a:pt x="30" y="18"/>
                      </a:cubicBezTo>
                      <a:close/>
                      <a:moveTo>
                        <a:pt x="30" y="41"/>
                      </a:moveTo>
                      <a:cubicBezTo>
                        <a:pt x="30" y="41"/>
                        <a:pt x="30" y="40"/>
                        <a:pt x="29" y="40"/>
                      </a:cubicBezTo>
                      <a:cubicBezTo>
                        <a:pt x="29" y="40"/>
                        <a:pt x="30" y="40"/>
                        <a:pt x="30" y="40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30" y="40"/>
                        <a:pt x="30" y="40"/>
                        <a:pt x="30" y="41"/>
                      </a:cubicBezTo>
                      <a:close/>
                      <a:moveTo>
                        <a:pt x="27" y="42"/>
                      </a:moveTo>
                      <a:cubicBezTo>
                        <a:pt x="27" y="42"/>
                        <a:pt x="26" y="42"/>
                        <a:pt x="27" y="41"/>
                      </a:cubicBezTo>
                      <a:cubicBezTo>
                        <a:pt x="27" y="41"/>
                        <a:pt x="27" y="42"/>
                        <a:pt x="27" y="42"/>
                      </a:cubicBezTo>
                      <a:close/>
                      <a:moveTo>
                        <a:pt x="27" y="23"/>
                      </a:moveTo>
                      <a:cubicBezTo>
                        <a:pt x="27" y="23"/>
                        <a:pt x="27" y="23"/>
                        <a:pt x="27" y="24"/>
                      </a:cubicBezTo>
                      <a:cubicBezTo>
                        <a:pt x="27" y="24"/>
                        <a:pt x="27" y="23"/>
                        <a:pt x="27" y="23"/>
                      </a:cubicBezTo>
                      <a:close/>
                      <a:moveTo>
                        <a:pt x="28" y="34"/>
                      </a:moveTo>
                      <a:cubicBezTo>
                        <a:pt x="27" y="34"/>
                        <a:pt x="27" y="34"/>
                        <a:pt x="27" y="34"/>
                      </a:cubicBezTo>
                      <a:cubicBezTo>
                        <a:pt x="27" y="34"/>
                        <a:pt x="28" y="34"/>
                        <a:pt x="28" y="34"/>
                      </a:cubicBezTo>
                      <a:close/>
                      <a:moveTo>
                        <a:pt x="28" y="43"/>
                      </a:moveTo>
                      <a:cubicBezTo>
                        <a:pt x="28" y="43"/>
                        <a:pt x="28" y="43"/>
                        <a:pt x="28" y="44"/>
                      </a:cubicBezTo>
                      <a:cubicBezTo>
                        <a:pt x="28" y="44"/>
                        <a:pt x="28" y="44"/>
                        <a:pt x="28" y="44"/>
                      </a:cubicBezTo>
                      <a:cubicBezTo>
                        <a:pt x="27" y="43"/>
                        <a:pt x="27" y="43"/>
                        <a:pt x="28" y="43"/>
                      </a:cubicBezTo>
                      <a:close/>
                      <a:moveTo>
                        <a:pt x="28" y="22"/>
                      </a:move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8" y="21"/>
                        <a:pt x="28" y="22"/>
                        <a:pt x="28" y="22"/>
                      </a:cubicBezTo>
                      <a:close/>
                      <a:moveTo>
                        <a:pt x="28" y="22"/>
                      </a:moveTo>
                      <a:cubicBezTo>
                        <a:pt x="28" y="22"/>
                        <a:pt x="29" y="22"/>
                        <a:pt x="29" y="21"/>
                      </a:cubicBezTo>
                      <a:cubicBezTo>
                        <a:pt x="29" y="21"/>
                        <a:pt x="29" y="22"/>
                        <a:pt x="29" y="22"/>
                      </a:cubicBezTo>
                      <a:cubicBezTo>
                        <a:pt x="29" y="22"/>
                        <a:pt x="29" y="22"/>
                        <a:pt x="28" y="22"/>
                      </a:cubicBezTo>
                      <a:close/>
                      <a:moveTo>
                        <a:pt x="29" y="23"/>
                      </a:moveTo>
                      <a:cubicBezTo>
                        <a:pt x="29" y="23"/>
                        <a:pt x="30" y="23"/>
                        <a:pt x="30" y="24"/>
                      </a:cubicBezTo>
                      <a:cubicBezTo>
                        <a:pt x="29" y="24"/>
                        <a:pt x="29" y="23"/>
                        <a:pt x="29" y="23"/>
                      </a:cubicBezTo>
                      <a:cubicBezTo>
                        <a:pt x="29" y="23"/>
                        <a:pt x="29" y="22"/>
                        <a:pt x="29" y="23"/>
                      </a:cubicBezTo>
                      <a:close/>
                      <a:moveTo>
                        <a:pt x="30" y="19"/>
                      </a:moveTo>
                      <a:cubicBezTo>
                        <a:pt x="29" y="19"/>
                        <a:pt x="29" y="19"/>
                        <a:pt x="29" y="18"/>
                      </a:cubicBezTo>
                      <a:cubicBezTo>
                        <a:pt x="30" y="18"/>
                        <a:pt x="30" y="19"/>
                        <a:pt x="30" y="19"/>
                      </a:cubicBezTo>
                      <a:close/>
                      <a:moveTo>
                        <a:pt x="29" y="13"/>
                      </a:moveTo>
                      <a:cubicBezTo>
                        <a:pt x="29" y="13"/>
                        <a:pt x="29" y="14"/>
                        <a:pt x="29" y="14"/>
                      </a:cubicBezTo>
                      <a:cubicBezTo>
                        <a:pt x="29" y="14"/>
                        <a:pt x="29" y="13"/>
                        <a:pt x="29" y="13"/>
                      </a:cubicBezTo>
                      <a:close/>
                      <a:moveTo>
                        <a:pt x="29" y="18"/>
                      </a:move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17"/>
                        <a:pt x="29" y="18"/>
                        <a:pt x="29" y="18"/>
                      </a:cubicBezTo>
                      <a:close/>
                      <a:moveTo>
                        <a:pt x="27" y="12"/>
                      </a:moveTo>
                      <a:cubicBezTo>
                        <a:pt x="27" y="12"/>
                        <a:pt x="27" y="12"/>
                        <a:pt x="27" y="13"/>
                      </a:cubicBezTo>
                      <a:cubicBezTo>
                        <a:pt x="27" y="13"/>
                        <a:pt x="27" y="12"/>
                        <a:pt x="27" y="12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lose/>
                      <a:moveTo>
                        <a:pt x="27" y="13"/>
                      </a:moveTo>
                      <a:cubicBezTo>
                        <a:pt x="27" y="13"/>
                        <a:pt x="27" y="14"/>
                        <a:pt x="27" y="14"/>
                      </a:cubicBez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lose/>
                      <a:moveTo>
                        <a:pt x="24" y="16"/>
                      </a:moveTo>
                      <a:cubicBezTo>
                        <a:pt x="24" y="15"/>
                        <a:pt x="24" y="15"/>
                        <a:pt x="24" y="14"/>
                      </a:cubicBezTo>
                      <a:cubicBezTo>
                        <a:pt x="24" y="14"/>
                        <a:pt x="23" y="13"/>
                        <a:pt x="23" y="13"/>
                      </a:cubicBezTo>
                      <a:cubicBezTo>
                        <a:pt x="24" y="13"/>
                        <a:pt x="24" y="12"/>
                        <a:pt x="24" y="11"/>
                      </a:cubicBezTo>
                      <a:cubicBezTo>
                        <a:pt x="24" y="11"/>
                        <a:pt x="25" y="11"/>
                        <a:pt x="25" y="11"/>
                      </a:cubicBezTo>
                      <a:cubicBezTo>
                        <a:pt x="25" y="12"/>
                        <a:pt x="25" y="12"/>
                        <a:pt x="24" y="12"/>
                      </a:cubicBezTo>
                      <a:cubicBezTo>
                        <a:pt x="25" y="12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25" y="14"/>
                        <a:pt x="25" y="14"/>
                        <a:pt x="26" y="14"/>
                      </a:cubicBezTo>
                      <a:cubicBezTo>
                        <a:pt x="26" y="14"/>
                        <a:pt x="26" y="13"/>
                        <a:pt x="26" y="13"/>
                      </a:cubicBezTo>
                      <a:cubicBezTo>
                        <a:pt x="26" y="13"/>
                        <a:pt x="27" y="14"/>
                        <a:pt x="26" y="14"/>
                      </a:cubicBezTo>
                      <a:cubicBezTo>
                        <a:pt x="27" y="14"/>
                        <a:pt x="27" y="14"/>
                        <a:pt x="28" y="15"/>
                      </a:cubicBezTo>
                      <a:cubicBezTo>
                        <a:pt x="28" y="16"/>
                        <a:pt x="27" y="15"/>
                        <a:pt x="28" y="16"/>
                      </a:cubicBezTo>
                      <a:cubicBezTo>
                        <a:pt x="27" y="16"/>
                        <a:pt x="27" y="16"/>
                        <a:pt x="27" y="16"/>
                      </a:cubicBezTo>
                      <a:cubicBezTo>
                        <a:pt x="27" y="17"/>
                        <a:pt x="27" y="17"/>
                        <a:pt x="27" y="17"/>
                      </a:cubicBezTo>
                      <a:cubicBezTo>
                        <a:pt x="28" y="17"/>
                        <a:pt x="28" y="18"/>
                        <a:pt x="28" y="17"/>
                      </a:cubicBezTo>
                      <a:cubicBezTo>
                        <a:pt x="29" y="18"/>
                        <a:pt x="28" y="18"/>
                        <a:pt x="28" y="19"/>
                      </a:cubicBezTo>
                      <a:cubicBezTo>
                        <a:pt x="28" y="19"/>
                        <a:pt x="28" y="19"/>
                        <a:pt x="28" y="20"/>
                      </a:cubicBezTo>
                      <a:cubicBezTo>
                        <a:pt x="29" y="20"/>
                        <a:pt x="29" y="19"/>
                        <a:pt x="29" y="19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29" y="20"/>
                        <a:pt x="29" y="19"/>
                        <a:pt x="29" y="20"/>
                      </a:cubicBezTo>
                      <a:cubicBezTo>
                        <a:pt x="29" y="20"/>
                        <a:pt x="29" y="20"/>
                        <a:pt x="29" y="21"/>
                      </a:cubicBezTo>
                      <a:cubicBezTo>
                        <a:pt x="29" y="21"/>
                        <a:pt x="29" y="20"/>
                        <a:pt x="29" y="20"/>
                      </a:cubicBezTo>
                      <a:cubicBezTo>
                        <a:pt x="28" y="20"/>
                        <a:pt x="27" y="20"/>
                        <a:pt x="27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7" y="20"/>
                        <a:pt x="27" y="20"/>
                        <a:pt x="27" y="20"/>
                      </a:cubicBezTo>
                      <a:cubicBezTo>
                        <a:pt x="27" y="20"/>
                        <a:pt x="27" y="19"/>
                        <a:pt x="27" y="19"/>
                      </a:cubicBezTo>
                      <a:cubicBezTo>
                        <a:pt x="27" y="19"/>
                        <a:pt x="27" y="19"/>
                        <a:pt x="26" y="19"/>
                      </a:cubicBezTo>
                      <a:cubicBezTo>
                        <a:pt x="26" y="19"/>
                        <a:pt x="26" y="19"/>
                        <a:pt x="26" y="18"/>
                      </a:cubicBezTo>
                      <a:cubicBezTo>
                        <a:pt x="26" y="18"/>
                        <a:pt x="26" y="19"/>
                        <a:pt x="25" y="19"/>
                      </a:cubicBezTo>
                      <a:cubicBezTo>
                        <a:pt x="25" y="18"/>
                        <a:pt x="25" y="19"/>
                        <a:pt x="25" y="19"/>
                      </a:cubicBezTo>
                      <a:cubicBezTo>
                        <a:pt x="24" y="18"/>
                        <a:pt x="25" y="18"/>
                        <a:pt x="25" y="17"/>
                      </a:cubicBezTo>
                      <a:cubicBezTo>
                        <a:pt x="25" y="17"/>
                        <a:pt x="25" y="18"/>
                        <a:pt x="26" y="18"/>
                      </a:cubicBezTo>
                      <a:cubicBezTo>
                        <a:pt x="26" y="18"/>
                        <a:pt x="25" y="16"/>
                        <a:pt x="25" y="16"/>
                      </a:cubicBezTo>
                      <a:cubicBezTo>
                        <a:pt x="24" y="16"/>
                        <a:pt x="23" y="19"/>
                        <a:pt x="25" y="21"/>
                      </a:cubicBezTo>
                      <a:cubicBezTo>
                        <a:pt x="24" y="21"/>
                        <a:pt x="24" y="20"/>
                        <a:pt x="24" y="20"/>
                      </a:cubicBezTo>
                      <a:cubicBezTo>
                        <a:pt x="24" y="20"/>
                        <a:pt x="24" y="21"/>
                        <a:pt x="23" y="21"/>
                      </a:cubicBezTo>
                      <a:cubicBezTo>
                        <a:pt x="23" y="20"/>
                        <a:pt x="23" y="19"/>
                        <a:pt x="23" y="19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24" y="19"/>
                        <a:pt x="23" y="16"/>
                        <a:pt x="24" y="16"/>
                      </a:cubicBezTo>
                      <a:close/>
                      <a:moveTo>
                        <a:pt x="25" y="20"/>
                      </a:move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1"/>
                        <a:pt x="25" y="21"/>
                      </a:cubicBezTo>
                      <a:cubicBezTo>
                        <a:pt x="25" y="21"/>
                        <a:pt x="25" y="20"/>
                        <a:pt x="25" y="20"/>
                      </a:cubicBezTo>
                      <a:close/>
                      <a:moveTo>
                        <a:pt x="25" y="22"/>
                      </a:move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4" y="22"/>
                        <a:pt x="24" y="21"/>
                        <a:pt x="24" y="21"/>
                      </a:cubicBezTo>
                      <a:cubicBezTo>
                        <a:pt x="25" y="21"/>
                        <a:pt x="25" y="22"/>
                        <a:pt x="25" y="22"/>
                      </a:cubicBezTo>
                      <a:close/>
                      <a:moveTo>
                        <a:pt x="26" y="24"/>
                      </a:moveTo>
                      <a:cubicBezTo>
                        <a:pt x="26" y="24"/>
                        <a:pt x="25" y="23"/>
                        <a:pt x="25" y="23"/>
                      </a:cubicBezTo>
                      <a:cubicBezTo>
                        <a:pt x="26" y="23"/>
                        <a:pt x="26" y="23"/>
                        <a:pt x="26" y="24"/>
                      </a:cubicBezTo>
                      <a:close/>
                      <a:moveTo>
                        <a:pt x="23" y="17"/>
                      </a:moveTo>
                      <a:cubicBezTo>
                        <a:pt x="23" y="18"/>
                        <a:pt x="22" y="18"/>
                        <a:pt x="22" y="18"/>
                      </a:cubicBezTo>
                      <a:cubicBezTo>
                        <a:pt x="22" y="17"/>
                        <a:pt x="22" y="17"/>
                        <a:pt x="23" y="17"/>
                      </a:cubicBezTo>
                      <a:close/>
                      <a:moveTo>
                        <a:pt x="22" y="15"/>
                      </a:move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lose/>
                      <a:moveTo>
                        <a:pt x="20" y="10"/>
                      </a:move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0" y="12"/>
                        <a:pt x="21" y="12"/>
                        <a:pt x="21" y="12"/>
                      </a:cubicBezTo>
                      <a:cubicBezTo>
                        <a:pt x="22" y="12"/>
                        <a:pt x="22" y="12"/>
                        <a:pt x="23" y="13"/>
                      </a:cubicBezTo>
                      <a:cubicBezTo>
                        <a:pt x="23" y="14"/>
                        <a:pt x="22" y="13"/>
                        <a:pt x="22" y="14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22" y="14"/>
                        <a:pt x="21" y="13"/>
                        <a:pt x="21" y="13"/>
                      </a:cubicBezTo>
                      <a:cubicBezTo>
                        <a:pt x="21" y="12"/>
                        <a:pt x="20" y="13"/>
                        <a:pt x="20" y="12"/>
                      </a:cubicBezTo>
                      <a:cubicBezTo>
                        <a:pt x="20" y="12"/>
                        <a:pt x="20" y="13"/>
                        <a:pt x="19" y="13"/>
                      </a:cubicBezTo>
                      <a:cubicBezTo>
                        <a:pt x="19" y="12"/>
                        <a:pt x="20" y="11"/>
                        <a:pt x="19" y="10"/>
                      </a:cubicBezTo>
                      <a:cubicBezTo>
                        <a:pt x="20" y="10"/>
                        <a:pt x="20" y="10"/>
                        <a:pt x="20" y="10"/>
                      </a:cubicBezTo>
                      <a:close/>
                      <a:moveTo>
                        <a:pt x="20" y="17"/>
                      </a:move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18"/>
                        <a:pt x="21" y="18"/>
                        <a:pt x="21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0" y="17"/>
                        <a:pt x="20" y="18"/>
                        <a:pt x="20" y="17"/>
                      </a:cubicBezTo>
                      <a:close/>
                      <a:moveTo>
                        <a:pt x="20" y="17"/>
                      </a:move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19" y="15"/>
                        <a:pt x="20" y="15"/>
                        <a:pt x="21" y="16"/>
                      </a:cubicBezTo>
                      <a:cubicBezTo>
                        <a:pt x="21" y="16"/>
                        <a:pt x="20" y="16"/>
                        <a:pt x="20" y="17"/>
                      </a:cubicBezTo>
                      <a:close/>
                      <a:moveTo>
                        <a:pt x="20" y="14"/>
                      </a:moveTo>
                      <a:cubicBezTo>
                        <a:pt x="20" y="14"/>
                        <a:pt x="20" y="13"/>
                        <a:pt x="20" y="13"/>
                      </a:cubicBezTo>
                      <a:cubicBezTo>
                        <a:pt x="20" y="13"/>
                        <a:pt x="21" y="15"/>
                        <a:pt x="20" y="14"/>
                      </a:cubicBezTo>
                      <a:close/>
                      <a:moveTo>
                        <a:pt x="19" y="15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lose/>
                      <a:moveTo>
                        <a:pt x="18" y="9"/>
                      </a:moveTo>
                      <a:cubicBezTo>
                        <a:pt x="19" y="9"/>
                        <a:pt x="19" y="9"/>
                        <a:pt x="20" y="9"/>
                      </a:cubicBezTo>
                      <a:cubicBezTo>
                        <a:pt x="19" y="10"/>
                        <a:pt x="19" y="10"/>
                        <a:pt x="19" y="10"/>
                      </a:cubicBezTo>
                      <a:cubicBezTo>
                        <a:pt x="19" y="9"/>
                        <a:pt x="18" y="9"/>
                        <a:pt x="18" y="9"/>
                      </a:cubicBezTo>
                      <a:close/>
                      <a:moveTo>
                        <a:pt x="18" y="9"/>
                      </a:move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9"/>
                        <a:pt x="17" y="9"/>
                        <a:pt x="17" y="8"/>
                      </a:cubicBezTo>
                      <a:cubicBezTo>
                        <a:pt x="18" y="8"/>
                        <a:pt x="18" y="9"/>
                        <a:pt x="18" y="9"/>
                      </a:cubicBezTo>
                      <a:close/>
                      <a:moveTo>
                        <a:pt x="17" y="13"/>
                      </a:move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8" y="12"/>
                        <a:pt x="19" y="12"/>
                        <a:pt x="19" y="13"/>
                      </a:cubicBezTo>
                      <a:cubicBezTo>
                        <a:pt x="18" y="13"/>
                        <a:pt x="18" y="14"/>
                        <a:pt x="18" y="15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lose/>
                      <a:moveTo>
                        <a:pt x="17" y="13"/>
                      </a:move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7" y="14"/>
                        <a:pt x="17" y="14"/>
                        <a:pt x="17" y="15"/>
                      </a:cubicBezTo>
                      <a:cubicBezTo>
                        <a:pt x="16" y="14"/>
                        <a:pt x="16" y="14"/>
                        <a:pt x="17" y="13"/>
                      </a:cubicBezTo>
                      <a:close/>
                      <a:moveTo>
                        <a:pt x="14" y="12"/>
                      </a:moveTo>
                      <a:cubicBezTo>
                        <a:pt x="15" y="12"/>
                        <a:pt x="15" y="13"/>
                        <a:pt x="15" y="13"/>
                      </a:cubicBezTo>
                      <a:cubicBezTo>
                        <a:pt x="15" y="13"/>
                        <a:pt x="15" y="13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lose/>
                      <a:moveTo>
                        <a:pt x="14" y="15"/>
                      </a:move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15"/>
                        <a:pt x="13" y="15"/>
                        <a:pt x="1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lose/>
                      <a:moveTo>
                        <a:pt x="14" y="12"/>
                      </a:move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14" y="10"/>
                        <a:pt x="14" y="12"/>
                      </a:cubicBezTo>
                      <a:close/>
                      <a:moveTo>
                        <a:pt x="13" y="13"/>
                      </a:moveTo>
                      <a:cubicBezTo>
                        <a:pt x="14" y="14"/>
                        <a:pt x="13" y="14"/>
                        <a:pt x="13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lose/>
                      <a:moveTo>
                        <a:pt x="12" y="16"/>
                      </a:move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6"/>
                        <a:pt x="12" y="17"/>
                        <a:pt x="12" y="16"/>
                      </a:cubicBezTo>
                      <a:close/>
                      <a:moveTo>
                        <a:pt x="12" y="9"/>
                      </a:moveTo>
                      <a:cubicBezTo>
                        <a:pt x="12" y="10"/>
                        <a:pt x="12" y="9"/>
                        <a:pt x="12" y="10"/>
                      </a:cubicBezTo>
                      <a:cubicBezTo>
                        <a:pt x="10" y="9"/>
                        <a:pt x="11" y="8"/>
                        <a:pt x="12" y="9"/>
                      </a:cubicBezTo>
                      <a:close/>
                      <a:moveTo>
                        <a:pt x="11" y="12"/>
                      </a:moveTo>
                      <a:cubicBezTo>
                        <a:pt x="12" y="12"/>
                        <a:pt x="12" y="13"/>
                        <a:pt x="12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lose/>
                      <a:moveTo>
                        <a:pt x="11" y="16"/>
                      </a:move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1" y="16"/>
                        <a:pt x="12" y="16"/>
                        <a:pt x="11" y="16"/>
                      </a:cubicBezTo>
                      <a:close/>
                      <a:moveTo>
                        <a:pt x="8" y="4"/>
                      </a:moveTo>
                      <a:cubicBezTo>
                        <a:pt x="8" y="4"/>
                        <a:pt x="8" y="5"/>
                        <a:pt x="8" y="5"/>
                      </a:cubicBezTo>
                      <a:cubicBezTo>
                        <a:pt x="8" y="5"/>
                        <a:pt x="7" y="5"/>
                        <a:pt x="8" y="4"/>
                      </a:cubicBezTo>
                      <a:close/>
                      <a:moveTo>
                        <a:pt x="8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5"/>
                      </a:cubicBezTo>
                      <a:cubicBezTo>
                        <a:pt x="8" y="5"/>
                        <a:pt x="8" y="6"/>
                        <a:pt x="8" y="5"/>
                      </a:cubicBezTo>
                      <a:cubicBezTo>
                        <a:pt x="8" y="5"/>
                        <a:pt x="8" y="5"/>
                        <a:pt x="9" y="4"/>
                      </a:cubicBezTo>
                      <a:cubicBezTo>
                        <a:pt x="9" y="5"/>
                        <a:pt x="9" y="5"/>
                        <a:pt x="9" y="6"/>
                      </a:cubicBezTo>
                      <a:cubicBezTo>
                        <a:pt x="9" y="6"/>
                        <a:pt x="8" y="6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5"/>
                        <a:pt x="10" y="5"/>
                        <a:pt x="11" y="5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0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8"/>
                        <a:pt x="9" y="7"/>
                        <a:pt x="10" y="7"/>
                      </a:cubicBezTo>
                      <a:cubicBezTo>
                        <a:pt x="10" y="8"/>
                        <a:pt x="10" y="8"/>
                        <a:pt x="11" y="9"/>
                      </a:cubicBezTo>
                      <a:cubicBezTo>
                        <a:pt x="11" y="10"/>
                        <a:pt x="10" y="10"/>
                        <a:pt x="1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13"/>
                        <a:pt x="10" y="13"/>
                        <a:pt x="10" y="14"/>
                      </a:cubicBezTo>
                      <a:cubicBezTo>
                        <a:pt x="10" y="14"/>
                        <a:pt x="10" y="14"/>
                        <a:pt x="10" y="13"/>
                      </a:cubicBezTo>
                      <a:cubicBezTo>
                        <a:pt x="10" y="13"/>
                        <a:pt x="10" y="13"/>
                        <a:pt x="10" y="12"/>
                      </a:cubicBez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10" y="12"/>
                        <a:pt x="10" y="11"/>
                        <a:pt x="10" y="10"/>
                      </a:cubicBezTo>
                      <a:cubicBezTo>
                        <a:pt x="9" y="10"/>
                        <a:pt x="9" y="11"/>
                        <a:pt x="9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7" y="10"/>
                        <a:pt x="8" y="10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8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8" y="7"/>
                        <a:pt x="7" y="6"/>
                        <a:pt x="8" y="6"/>
                      </a:cubicBezTo>
                      <a:close/>
                      <a:moveTo>
                        <a:pt x="8" y="35"/>
                      </a:moveTo>
                      <a:cubicBezTo>
                        <a:pt x="9" y="35"/>
                        <a:pt x="8" y="35"/>
                        <a:pt x="8" y="34"/>
                      </a:cubicBezTo>
                      <a:cubicBezTo>
                        <a:pt x="8" y="34"/>
                        <a:pt x="8" y="34"/>
                        <a:pt x="8" y="35"/>
                      </a:cubicBezTo>
                      <a:close/>
                      <a:moveTo>
                        <a:pt x="8" y="32"/>
                      </a:move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8" y="33"/>
                        <a:pt x="8" y="32"/>
                        <a:pt x="8" y="32"/>
                      </a:cubicBezTo>
                      <a:close/>
                      <a:moveTo>
                        <a:pt x="7" y="14"/>
                      </a:moveTo>
                      <a:cubicBezTo>
                        <a:pt x="7" y="14"/>
                        <a:pt x="7" y="13"/>
                        <a:pt x="7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3"/>
                        <a:pt x="8" y="13"/>
                        <a:pt x="8" y="14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9" y="14"/>
                        <a:pt x="10" y="15"/>
                        <a:pt x="9" y="15"/>
                      </a:cubicBezTo>
                      <a:cubicBezTo>
                        <a:pt x="9" y="15"/>
                        <a:pt x="8" y="14"/>
                        <a:pt x="7" y="14"/>
                      </a:cubicBezTo>
                      <a:close/>
                      <a:moveTo>
                        <a:pt x="7" y="11"/>
                      </a:moveTo>
                      <a:cubicBezTo>
                        <a:pt x="6" y="10"/>
                        <a:pt x="7" y="10"/>
                        <a:pt x="7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lose/>
                      <a:moveTo>
                        <a:pt x="8" y="12"/>
                      </a:move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8" y="13"/>
                        <a:pt x="8" y="12"/>
                        <a:pt x="8" y="12"/>
                      </a:cubicBezTo>
                      <a:close/>
                      <a:moveTo>
                        <a:pt x="9" y="15"/>
                      </a:moveTo>
                      <a:cubicBezTo>
                        <a:pt x="9" y="15"/>
                        <a:pt x="9" y="16"/>
                        <a:pt x="10" y="16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9" y="16"/>
                        <a:pt x="9" y="16"/>
                        <a:pt x="9" y="15"/>
                      </a:cubicBezTo>
                      <a:close/>
                      <a:moveTo>
                        <a:pt x="9" y="34"/>
                      </a:move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9" y="34"/>
                        <a:pt x="9" y="34"/>
                        <a:pt x="9" y="34"/>
                      </a:cubicBezTo>
                      <a:close/>
                      <a:moveTo>
                        <a:pt x="10" y="15"/>
                      </a:moveTo>
                      <a:cubicBezTo>
                        <a:pt x="10" y="16"/>
                        <a:pt x="10" y="16"/>
                        <a:pt x="10" y="15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lose/>
                      <a:moveTo>
                        <a:pt x="10" y="38"/>
                      </a:moveTo>
                      <a:cubicBezTo>
                        <a:pt x="10" y="39"/>
                        <a:pt x="9" y="38"/>
                        <a:pt x="9" y="39"/>
                      </a:cubicBezTo>
                      <a:cubicBezTo>
                        <a:pt x="9" y="39"/>
                        <a:pt x="9" y="38"/>
                        <a:pt x="9" y="38"/>
                      </a:cubicBezTo>
                      <a:cubicBezTo>
                        <a:pt x="9" y="38"/>
                        <a:pt x="10" y="38"/>
                        <a:pt x="10" y="38"/>
                      </a:cubicBezTo>
                      <a:close/>
                      <a:moveTo>
                        <a:pt x="7" y="9"/>
                      </a:moveTo>
                      <a:cubicBezTo>
                        <a:pt x="7" y="9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6" y="10"/>
                        <a:pt x="7" y="10"/>
                      </a:cubicBezTo>
                      <a:cubicBezTo>
                        <a:pt x="6" y="9"/>
                        <a:pt x="7" y="9"/>
                        <a:pt x="7" y="9"/>
                      </a:cubicBezTo>
                      <a:close/>
                      <a:moveTo>
                        <a:pt x="7" y="12"/>
                      </a:moveTo>
                      <a:cubicBezTo>
                        <a:pt x="7" y="12"/>
                        <a:pt x="6" y="12"/>
                        <a:pt x="6" y="11"/>
                      </a:cubicBezTo>
                      <a:cubicBezTo>
                        <a:pt x="6" y="10"/>
                        <a:pt x="7" y="11"/>
                        <a:pt x="7" y="12"/>
                      </a:cubicBezTo>
                      <a:close/>
                      <a:moveTo>
                        <a:pt x="6" y="12"/>
                      </a:moveTo>
                      <a:cubicBezTo>
                        <a:pt x="6" y="13"/>
                        <a:pt x="5" y="13"/>
                        <a:pt x="4" y="13"/>
                      </a:cubicBezTo>
                      <a:cubicBezTo>
                        <a:pt x="5" y="12"/>
                        <a:pt x="5" y="12"/>
                        <a:pt x="6" y="12"/>
                      </a:cubicBezTo>
                      <a:close/>
                      <a:moveTo>
                        <a:pt x="5" y="14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4"/>
                        <a:pt x="4" y="14"/>
                        <a:pt x="4" y="13"/>
                      </a:cubicBezTo>
                      <a:cubicBezTo>
                        <a:pt x="5" y="13"/>
                        <a:pt x="5" y="13"/>
                        <a:pt x="5" y="14"/>
                      </a:cubicBezTo>
                      <a:close/>
                      <a:moveTo>
                        <a:pt x="4" y="23"/>
                      </a:moveTo>
                      <a:cubicBezTo>
                        <a:pt x="5" y="23"/>
                        <a:pt x="5" y="23"/>
                        <a:pt x="4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lose/>
                      <a:moveTo>
                        <a:pt x="5" y="24"/>
                      </a:move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5" y="24"/>
                        <a:pt x="5" y="24"/>
                      </a:cubicBezTo>
                      <a:close/>
                      <a:moveTo>
                        <a:pt x="3" y="33"/>
                      </a:move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2"/>
                        <a:pt x="2" y="32"/>
                        <a:pt x="2" y="32"/>
                      </a:cubicBezTo>
                      <a:cubicBezTo>
                        <a:pt x="3" y="31"/>
                        <a:pt x="2" y="30"/>
                        <a:pt x="2" y="30"/>
                      </a:cubicBezTo>
                      <a:cubicBezTo>
                        <a:pt x="3" y="30"/>
                        <a:pt x="3" y="30"/>
                        <a:pt x="3" y="31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3" y="31"/>
                        <a:pt x="3" y="32"/>
                        <a:pt x="3" y="32"/>
                      </a:cubicBezTo>
                      <a:cubicBezTo>
                        <a:pt x="3" y="32"/>
                        <a:pt x="3" y="31"/>
                        <a:pt x="4" y="32"/>
                      </a:cubicBezTo>
                      <a:cubicBezTo>
                        <a:pt x="4" y="32"/>
                        <a:pt x="3" y="33"/>
                        <a:pt x="3" y="33"/>
                      </a:cubicBezTo>
                      <a:close/>
                      <a:moveTo>
                        <a:pt x="3" y="29"/>
                      </a:move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3" y="29"/>
                        <a:pt x="3" y="30"/>
                        <a:pt x="3" y="30"/>
                      </a:cubicBezTo>
                      <a:cubicBezTo>
                        <a:pt x="3" y="30"/>
                        <a:pt x="3" y="29"/>
                        <a:pt x="3" y="29"/>
                      </a:cubicBezTo>
                      <a:close/>
                      <a:moveTo>
                        <a:pt x="4" y="33"/>
                      </a:moveTo>
                      <a:cubicBezTo>
                        <a:pt x="4" y="33"/>
                        <a:pt x="4" y="33"/>
                        <a:pt x="4" y="34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lose/>
                      <a:moveTo>
                        <a:pt x="4" y="31"/>
                      </a:move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4" y="31"/>
                        <a:pt x="4" y="31"/>
                        <a:pt x="4" y="31"/>
                      </a:cubicBezTo>
                      <a:close/>
                      <a:moveTo>
                        <a:pt x="5" y="32"/>
                      </a:moveTo>
                      <a:cubicBezTo>
                        <a:pt x="5" y="32"/>
                        <a:pt x="4" y="32"/>
                        <a:pt x="4" y="32"/>
                      </a:cubicBezTo>
                      <a:cubicBezTo>
                        <a:pt x="4" y="32"/>
                        <a:pt x="4" y="32"/>
                        <a:pt x="5" y="32"/>
                      </a:cubicBezTo>
                      <a:close/>
                      <a:moveTo>
                        <a:pt x="4" y="20"/>
                      </a:moveTo>
                      <a:cubicBezTo>
                        <a:pt x="4" y="20"/>
                        <a:pt x="4" y="19"/>
                        <a:pt x="4" y="19"/>
                      </a:cubicBezTo>
                      <a:cubicBezTo>
                        <a:pt x="4" y="20"/>
                        <a:pt x="4" y="21"/>
                        <a:pt x="4" y="20"/>
                      </a:cubicBezTo>
                      <a:close/>
                      <a:moveTo>
                        <a:pt x="4" y="25"/>
                      </a:move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4" y="25"/>
                        <a:pt x="4" y="25"/>
                        <a:pt x="4" y="24"/>
                      </a:cubicBezTo>
                      <a:cubicBezTo>
                        <a:pt x="4" y="24"/>
                        <a:pt x="4" y="25"/>
                        <a:pt x="4" y="25"/>
                      </a:cubicBezTo>
                      <a:close/>
                      <a:moveTo>
                        <a:pt x="4" y="23"/>
                      </a:moveTo>
                      <a:cubicBezTo>
                        <a:pt x="3" y="23"/>
                        <a:pt x="3" y="22"/>
                        <a:pt x="3" y="22"/>
                      </a:cubicBezTo>
                      <a:cubicBezTo>
                        <a:pt x="3" y="22"/>
                        <a:pt x="4" y="23"/>
                        <a:pt x="4" y="23"/>
                      </a:cubicBezTo>
                      <a:close/>
                      <a:moveTo>
                        <a:pt x="2" y="27"/>
                      </a:moveTo>
                      <a:cubicBezTo>
                        <a:pt x="2" y="27"/>
                        <a:pt x="2" y="26"/>
                        <a:pt x="2" y="26"/>
                      </a:cubicBezTo>
                      <a:cubicBezTo>
                        <a:pt x="2" y="25"/>
                        <a:pt x="2" y="26"/>
                        <a:pt x="2" y="26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3" y="26"/>
                        <a:pt x="3" y="26"/>
                        <a:pt x="2" y="27"/>
                      </a:cubicBezTo>
                      <a:close/>
                      <a:moveTo>
                        <a:pt x="3" y="21"/>
                      </a:moveTo>
                      <a:cubicBezTo>
                        <a:pt x="3" y="21"/>
                        <a:pt x="2" y="21"/>
                        <a:pt x="2" y="21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1"/>
                        <a:pt x="3" y="21"/>
                        <a:pt x="3" y="21"/>
                      </a:cubicBezTo>
                      <a:close/>
                      <a:moveTo>
                        <a:pt x="3" y="18"/>
                      </a:moveTo>
                      <a:cubicBezTo>
                        <a:pt x="2" y="18"/>
                        <a:pt x="2" y="17"/>
                        <a:pt x="3" y="17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3" y="18"/>
                        <a:pt x="3" y="18"/>
                        <a:pt x="3" y="18"/>
                      </a:cubicBezTo>
                      <a:close/>
                      <a:moveTo>
                        <a:pt x="3" y="14"/>
                      </a:move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2" y="15"/>
                        <a:pt x="2" y="14"/>
                        <a:pt x="3" y="14"/>
                      </a:cubicBezTo>
                      <a:close/>
                      <a:moveTo>
                        <a:pt x="3" y="16"/>
                      </a:moveTo>
                      <a:cubicBezTo>
                        <a:pt x="3" y="17"/>
                        <a:pt x="2" y="16"/>
                        <a:pt x="2" y="16"/>
                      </a:cubicBezTo>
                      <a:cubicBezTo>
                        <a:pt x="2" y="16"/>
                        <a:pt x="3" y="16"/>
                        <a:pt x="3" y="16"/>
                      </a:cubicBezTo>
                      <a:close/>
                      <a:moveTo>
                        <a:pt x="2" y="13"/>
                      </a:moveTo>
                      <a:cubicBezTo>
                        <a:pt x="2" y="13"/>
                        <a:pt x="2" y="14"/>
                        <a:pt x="2" y="14"/>
                      </a:cubicBezTo>
                      <a:cubicBezTo>
                        <a:pt x="2" y="14"/>
                        <a:pt x="2" y="13"/>
                        <a:pt x="2" y="13"/>
                      </a:cubicBezTo>
                      <a:close/>
                      <a:moveTo>
                        <a:pt x="1" y="12"/>
                      </a:moveTo>
                      <a:cubicBezTo>
                        <a:pt x="1" y="13"/>
                        <a:pt x="2" y="14"/>
                        <a:pt x="1" y="14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2"/>
                        <a:pt x="1" y="12"/>
                      </a:cubicBezTo>
                      <a:close/>
                      <a:moveTo>
                        <a:pt x="1" y="14"/>
                      </a:moveTo>
                      <a:cubicBezTo>
                        <a:pt x="1" y="14"/>
                        <a:pt x="2" y="15"/>
                        <a:pt x="2" y="14"/>
                      </a:cubicBezTo>
                      <a:cubicBezTo>
                        <a:pt x="2" y="15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lose/>
                      <a:moveTo>
                        <a:pt x="1" y="18"/>
                      </a:moveTo>
                      <a:cubicBezTo>
                        <a:pt x="1" y="18"/>
                        <a:pt x="1" y="18"/>
                        <a:pt x="1" y="19"/>
                      </a:cubicBezTo>
                      <a:cubicBezTo>
                        <a:pt x="1" y="19"/>
                        <a:pt x="1" y="18"/>
                        <a:pt x="1" y="18"/>
                      </a:cubicBezTo>
                      <a:close/>
                      <a:moveTo>
                        <a:pt x="1" y="19"/>
                      </a:moveTo>
                      <a:cubicBezTo>
                        <a:pt x="1" y="19"/>
                        <a:pt x="2" y="19"/>
                        <a:pt x="2" y="20"/>
                      </a:cubicBezTo>
                      <a:cubicBezTo>
                        <a:pt x="2" y="20"/>
                        <a:pt x="1" y="20"/>
                        <a:pt x="1" y="20"/>
                      </a:cubicBezTo>
                      <a:cubicBezTo>
                        <a:pt x="1" y="19"/>
                        <a:pt x="1" y="19"/>
                        <a:pt x="1" y="19"/>
                      </a:cubicBezTo>
                      <a:close/>
                      <a:moveTo>
                        <a:pt x="1" y="29"/>
                      </a:moveTo>
                      <a:cubicBezTo>
                        <a:pt x="1" y="29"/>
                        <a:pt x="1" y="28"/>
                        <a:pt x="2" y="29"/>
                      </a:cubicBezTo>
                      <a:cubicBezTo>
                        <a:pt x="2" y="29"/>
                        <a:pt x="2" y="29"/>
                        <a:pt x="2" y="30"/>
                      </a:cubicBezTo>
                      <a:cubicBezTo>
                        <a:pt x="2" y="29"/>
                        <a:pt x="2" y="30"/>
                        <a:pt x="1" y="29"/>
                      </a:cubicBezTo>
                      <a:close/>
                      <a:moveTo>
                        <a:pt x="4" y="36"/>
                      </a:moveTo>
                      <a:cubicBezTo>
                        <a:pt x="3" y="36"/>
                        <a:pt x="3" y="36"/>
                        <a:pt x="2" y="35"/>
                      </a:cubicBezTo>
                      <a:cubicBezTo>
                        <a:pt x="2" y="35"/>
                        <a:pt x="3" y="35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2" y="34"/>
                        <a:pt x="2" y="34"/>
                        <a:pt x="2" y="35"/>
                      </a:cubicBezTo>
                      <a:cubicBezTo>
                        <a:pt x="2" y="34"/>
                        <a:pt x="2" y="33"/>
                        <a:pt x="2" y="32"/>
                      </a:cubicBezTo>
                      <a:cubicBezTo>
                        <a:pt x="3" y="32"/>
                        <a:pt x="2" y="33"/>
                        <a:pt x="2" y="33"/>
                      </a:cubicBezTo>
                      <a:cubicBezTo>
                        <a:pt x="3" y="34"/>
                        <a:pt x="3" y="34"/>
                        <a:pt x="4" y="35"/>
                      </a:cubicBezTo>
                      <a:cubicBezTo>
                        <a:pt x="3" y="35"/>
                        <a:pt x="3" y="35"/>
                        <a:pt x="4" y="36"/>
                      </a:cubicBezTo>
                      <a:close/>
                      <a:moveTo>
                        <a:pt x="4" y="37"/>
                      </a:moveTo>
                      <a:cubicBezTo>
                        <a:pt x="4" y="36"/>
                        <a:pt x="4" y="35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4" y="33"/>
                        <a:pt x="4" y="33"/>
                        <a:pt x="5" y="33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5"/>
                        <a:pt x="5" y="35"/>
                        <a:pt x="5" y="36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5" y="37"/>
                        <a:pt x="5" y="37"/>
                        <a:pt x="4" y="37"/>
                      </a:cubicBezTo>
                      <a:close/>
                      <a:moveTo>
                        <a:pt x="5" y="19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8"/>
                      </a:cubicBezTo>
                      <a:cubicBezTo>
                        <a:pt x="5" y="18"/>
                        <a:pt x="4" y="18"/>
                        <a:pt x="4" y="18"/>
                      </a:cubicBezTo>
                      <a:cubicBezTo>
                        <a:pt x="4" y="17"/>
                        <a:pt x="4" y="16"/>
                        <a:pt x="4" y="15"/>
                      </a:cubicBezTo>
                      <a:cubicBezTo>
                        <a:pt x="5" y="16"/>
                        <a:pt x="5" y="15"/>
                        <a:pt x="6" y="15"/>
                      </a:cubicBezTo>
                      <a:cubicBezTo>
                        <a:pt x="6" y="16"/>
                        <a:pt x="5" y="16"/>
                        <a:pt x="6" y="17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5" y="17"/>
                        <a:pt x="5" y="17"/>
                        <a:pt x="4" y="17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8"/>
                        <a:pt x="6" y="18"/>
                      </a:cubicBezTo>
                      <a:cubicBezTo>
                        <a:pt x="6" y="19"/>
                        <a:pt x="5" y="19"/>
                        <a:pt x="5" y="19"/>
                      </a:cubicBezTo>
                      <a:close/>
                      <a:moveTo>
                        <a:pt x="5" y="26"/>
                      </a:moveTo>
                      <a:cubicBezTo>
                        <a:pt x="6" y="26"/>
                        <a:pt x="6" y="26"/>
                        <a:pt x="6" y="27"/>
                      </a:cubicBezTo>
                      <a:cubicBezTo>
                        <a:pt x="6" y="27"/>
                        <a:pt x="5" y="27"/>
                        <a:pt x="5" y="26"/>
                      </a:cubicBezTo>
                      <a:close/>
                      <a:moveTo>
                        <a:pt x="5" y="6"/>
                      </a:moveTo>
                      <a:cubicBezTo>
                        <a:pt x="6" y="6"/>
                        <a:pt x="6" y="6"/>
                        <a:pt x="6" y="7"/>
                      </a:cubicBezTo>
                      <a:cubicBezTo>
                        <a:pt x="5" y="6"/>
                        <a:pt x="6" y="6"/>
                        <a:pt x="5" y="6"/>
                      </a:cubicBezTo>
                      <a:close/>
                      <a:moveTo>
                        <a:pt x="6" y="36"/>
                      </a:moveTo>
                      <a:cubicBezTo>
                        <a:pt x="6" y="35"/>
                        <a:pt x="6" y="35"/>
                        <a:pt x="6" y="34"/>
                      </a:cubicBezTo>
                      <a:cubicBezTo>
                        <a:pt x="6" y="35"/>
                        <a:pt x="7" y="35"/>
                        <a:pt x="7" y="35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8" y="34"/>
                        <a:pt x="7" y="34"/>
                        <a:pt x="7" y="35"/>
                      </a:cubicBezTo>
                      <a:cubicBezTo>
                        <a:pt x="8" y="35"/>
                        <a:pt x="8" y="35"/>
                        <a:pt x="9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8" y="36"/>
                        <a:pt x="8" y="36"/>
                        <a:pt x="8" y="35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7" y="36"/>
                        <a:pt x="8" y="37"/>
                        <a:pt x="7" y="37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7" y="35"/>
                        <a:pt x="6" y="35"/>
                        <a:pt x="6" y="36"/>
                      </a:cubicBezTo>
                      <a:close/>
                      <a:moveTo>
                        <a:pt x="8" y="39"/>
                      </a:moveTo>
                      <a:cubicBezTo>
                        <a:pt x="8" y="39"/>
                        <a:pt x="8" y="39"/>
                        <a:pt x="8" y="38"/>
                      </a:cubicBezTo>
                      <a:cubicBezTo>
                        <a:pt x="8" y="38"/>
                        <a:pt x="8" y="39"/>
                        <a:pt x="7" y="39"/>
                      </a:cubicBezTo>
                      <a:cubicBezTo>
                        <a:pt x="7" y="38"/>
                        <a:pt x="7" y="37"/>
                        <a:pt x="8" y="38"/>
                      </a:cubicBezTo>
                      <a:cubicBezTo>
                        <a:pt x="8" y="37"/>
                        <a:pt x="8" y="37"/>
                        <a:pt x="9" y="37"/>
                      </a:cubicBezTo>
                      <a:cubicBezTo>
                        <a:pt x="8" y="38"/>
                        <a:pt x="9" y="39"/>
                        <a:pt x="8" y="39"/>
                      </a:cubicBezTo>
                      <a:close/>
                      <a:moveTo>
                        <a:pt x="10" y="36"/>
                      </a:move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9" y="35"/>
                        <a:pt x="10" y="36"/>
                        <a:pt x="10" y="36"/>
                      </a:cubicBezTo>
                      <a:close/>
                      <a:moveTo>
                        <a:pt x="9" y="40"/>
                      </a:moveTo>
                      <a:cubicBezTo>
                        <a:pt x="9" y="40"/>
                        <a:pt x="10" y="41"/>
                        <a:pt x="10" y="41"/>
                      </a:cubicBezTo>
                      <a:cubicBezTo>
                        <a:pt x="10" y="41"/>
                        <a:pt x="9" y="41"/>
                        <a:pt x="9" y="40"/>
                      </a:cubicBezTo>
                      <a:close/>
                      <a:moveTo>
                        <a:pt x="10" y="36"/>
                      </a:moveTo>
                      <a:cubicBezTo>
                        <a:pt x="10" y="36"/>
                        <a:pt x="11" y="37"/>
                        <a:pt x="11" y="37"/>
                      </a:cubicBezTo>
                      <a:cubicBezTo>
                        <a:pt x="11" y="37"/>
                        <a:pt x="11" y="37"/>
                        <a:pt x="10" y="37"/>
                      </a:cubicBezTo>
                      <a:cubicBezTo>
                        <a:pt x="10" y="37"/>
                        <a:pt x="10" y="37"/>
                        <a:pt x="10" y="36"/>
                      </a:cubicBezTo>
                      <a:close/>
                      <a:moveTo>
                        <a:pt x="11" y="41"/>
                      </a:move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1" y="42"/>
                        <a:pt x="11" y="41"/>
                        <a:pt x="11" y="41"/>
                      </a:cubicBezTo>
                      <a:close/>
                      <a:moveTo>
                        <a:pt x="11" y="35"/>
                      </a:moveTo>
                      <a:cubicBezTo>
                        <a:pt x="11" y="35"/>
                        <a:pt x="12" y="35"/>
                        <a:pt x="12" y="35"/>
                      </a:cubicBezTo>
                      <a:cubicBezTo>
                        <a:pt x="11" y="35"/>
                        <a:pt x="11" y="35"/>
                        <a:pt x="11" y="35"/>
                      </a:cubicBezTo>
                      <a:close/>
                      <a:moveTo>
                        <a:pt x="11" y="39"/>
                      </a:move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12" y="39"/>
                        <a:pt x="12" y="39"/>
                        <a:pt x="11" y="39"/>
                      </a:cubicBezTo>
                      <a:close/>
                      <a:moveTo>
                        <a:pt x="12" y="38"/>
                      </a:moveTo>
                      <a:cubicBezTo>
                        <a:pt x="11" y="38"/>
                        <a:pt x="11" y="37"/>
                        <a:pt x="12" y="37"/>
                      </a:cubicBezTo>
                      <a:cubicBezTo>
                        <a:pt x="12" y="37"/>
                        <a:pt x="12" y="38"/>
                        <a:pt x="12" y="38"/>
                      </a:cubicBezTo>
                      <a:close/>
                      <a:moveTo>
                        <a:pt x="12" y="42"/>
                      </a:moveTo>
                      <a:cubicBezTo>
                        <a:pt x="12" y="42"/>
                        <a:pt x="13" y="42"/>
                        <a:pt x="13" y="42"/>
                      </a:cubicBezTo>
                      <a:cubicBezTo>
                        <a:pt x="13" y="42"/>
                        <a:pt x="13" y="42"/>
                        <a:pt x="12" y="42"/>
                      </a:cubicBezTo>
                      <a:close/>
                      <a:moveTo>
                        <a:pt x="14" y="43"/>
                      </a:moveTo>
                      <a:cubicBezTo>
                        <a:pt x="14" y="43"/>
                        <a:pt x="14" y="42"/>
                        <a:pt x="13" y="42"/>
                      </a:cubicBezTo>
                      <a:cubicBezTo>
                        <a:pt x="13" y="42"/>
                        <a:pt x="14" y="42"/>
                        <a:pt x="14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lose/>
                      <a:moveTo>
                        <a:pt x="19" y="43"/>
                      </a:move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9" y="43"/>
                        <a:pt x="19" y="43"/>
                        <a:pt x="19" y="43"/>
                      </a:cubicBezTo>
                      <a:cubicBezTo>
                        <a:pt x="18" y="43"/>
                        <a:pt x="18" y="43"/>
                        <a:pt x="19" y="43"/>
                      </a:cubicBezTo>
                      <a:close/>
                      <a:moveTo>
                        <a:pt x="20" y="26"/>
                      </a:moveTo>
                      <a:cubicBezTo>
                        <a:pt x="20" y="26"/>
                        <a:pt x="20" y="26"/>
                        <a:pt x="20" y="25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lose/>
                      <a:moveTo>
                        <a:pt x="20" y="42"/>
                      </a:moveTo>
                      <a:cubicBezTo>
                        <a:pt x="21" y="42"/>
                        <a:pt x="21" y="43"/>
                        <a:pt x="21" y="43"/>
                      </a:cubicBezTo>
                      <a:cubicBezTo>
                        <a:pt x="20" y="43"/>
                        <a:pt x="20" y="42"/>
                        <a:pt x="20" y="42"/>
                      </a:cubicBezTo>
                      <a:close/>
                      <a:moveTo>
                        <a:pt x="20" y="38"/>
                      </a:moveTo>
                      <a:cubicBezTo>
                        <a:pt x="21" y="38"/>
                        <a:pt x="21" y="39"/>
                        <a:pt x="21" y="39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0" y="39"/>
                        <a:pt x="20" y="39"/>
                        <a:pt x="20" y="38"/>
                      </a:cubicBezTo>
                      <a:close/>
                      <a:moveTo>
                        <a:pt x="20" y="44"/>
                      </a:moveTo>
                      <a:cubicBezTo>
                        <a:pt x="21" y="44"/>
                        <a:pt x="21" y="44"/>
                        <a:pt x="21" y="44"/>
                      </a:cubicBezTo>
                      <a:cubicBezTo>
                        <a:pt x="21" y="45"/>
                        <a:pt x="20" y="44"/>
                        <a:pt x="20" y="44"/>
                      </a:cubicBezTo>
                      <a:close/>
                      <a:moveTo>
                        <a:pt x="21" y="46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6"/>
                        <a:pt x="21" y="46"/>
                        <a:pt x="21" y="46"/>
                      </a:cubicBezTo>
                      <a:close/>
                      <a:moveTo>
                        <a:pt x="22" y="40"/>
                      </a:moveTo>
                      <a:cubicBezTo>
                        <a:pt x="21" y="40"/>
                        <a:pt x="21" y="39"/>
                        <a:pt x="21" y="39"/>
                      </a:cubicBezTo>
                      <a:cubicBezTo>
                        <a:pt x="22" y="39"/>
                        <a:pt x="22" y="40"/>
                        <a:pt x="22" y="40"/>
                      </a:cubicBezTo>
                      <a:close/>
                      <a:moveTo>
                        <a:pt x="23" y="37"/>
                      </a:moveTo>
                      <a:cubicBezTo>
                        <a:pt x="23" y="36"/>
                        <a:pt x="24" y="36"/>
                        <a:pt x="24" y="37"/>
                      </a:cubicBezTo>
                      <a:cubicBezTo>
                        <a:pt x="24" y="37"/>
                        <a:pt x="24" y="37"/>
                        <a:pt x="23" y="37"/>
                      </a:cubicBezTo>
                      <a:close/>
                      <a:moveTo>
                        <a:pt x="24" y="35"/>
                      </a:move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4" y="34"/>
                        <a:pt x="24" y="35"/>
                        <a:pt x="24" y="35"/>
                      </a:cubicBezTo>
                      <a:close/>
                      <a:moveTo>
                        <a:pt x="24" y="36"/>
                      </a:move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24" y="36"/>
                        <a:pt x="23" y="36"/>
                        <a:pt x="23" y="35"/>
                      </a:cubicBezTo>
                      <a:cubicBezTo>
                        <a:pt x="24" y="35"/>
                        <a:pt x="24" y="35"/>
                        <a:pt x="24" y="36"/>
                      </a:cubicBezTo>
                      <a:close/>
                      <a:moveTo>
                        <a:pt x="25" y="38"/>
                      </a:move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lose/>
                      <a:moveTo>
                        <a:pt x="23" y="26"/>
                      </a:moveTo>
                      <a:cubicBezTo>
                        <a:pt x="23" y="26"/>
                        <a:pt x="23" y="25"/>
                        <a:pt x="22" y="25"/>
                      </a:cubicBezTo>
                      <a:cubicBezTo>
                        <a:pt x="21" y="24"/>
                        <a:pt x="20" y="24"/>
                        <a:pt x="19" y="24"/>
                      </a:cubicBezTo>
                      <a:cubicBezTo>
                        <a:pt x="19" y="24"/>
                        <a:pt x="19" y="24"/>
                        <a:pt x="19" y="23"/>
                      </a:cubicBezTo>
                      <a:cubicBezTo>
                        <a:pt x="18" y="23"/>
                        <a:pt x="19" y="24"/>
                        <a:pt x="19" y="25"/>
                      </a:cubicBezTo>
                      <a:cubicBezTo>
                        <a:pt x="19" y="27"/>
                        <a:pt x="18" y="29"/>
                        <a:pt x="19" y="31"/>
                      </a:cubicBezTo>
                      <a:cubicBezTo>
                        <a:pt x="18" y="31"/>
                        <a:pt x="19" y="32"/>
                        <a:pt x="18" y="33"/>
                      </a:cubicBezTo>
                      <a:cubicBezTo>
                        <a:pt x="19" y="33"/>
                        <a:pt x="19" y="34"/>
                        <a:pt x="19" y="34"/>
                      </a:cubicBezTo>
                      <a:cubicBezTo>
                        <a:pt x="18" y="36"/>
                        <a:pt x="19" y="40"/>
                        <a:pt x="18" y="41"/>
                      </a:cubicBezTo>
                      <a:cubicBezTo>
                        <a:pt x="18" y="42"/>
                        <a:pt x="17" y="43"/>
                        <a:pt x="16" y="42"/>
                      </a:cubicBezTo>
                      <a:cubicBezTo>
                        <a:pt x="14" y="42"/>
                        <a:pt x="12" y="40"/>
                        <a:pt x="12" y="37"/>
                      </a:cubicBezTo>
                      <a:cubicBezTo>
                        <a:pt x="13" y="37"/>
                        <a:pt x="14" y="39"/>
                        <a:pt x="14" y="40"/>
                      </a:cubicBezTo>
                      <a:cubicBezTo>
                        <a:pt x="16" y="41"/>
                        <a:pt x="18" y="41"/>
                        <a:pt x="17" y="39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7" y="36"/>
                        <a:pt x="17" y="33"/>
                        <a:pt x="17" y="30"/>
                      </a:cubicBezTo>
                      <a:cubicBezTo>
                        <a:pt x="17" y="28"/>
                        <a:pt x="17" y="25"/>
                        <a:pt x="17" y="23"/>
                      </a:cubicBezTo>
                      <a:cubicBezTo>
                        <a:pt x="17" y="22"/>
                        <a:pt x="17" y="23"/>
                        <a:pt x="16" y="23"/>
                      </a:cubicBezTo>
                      <a:cubicBezTo>
                        <a:pt x="16" y="22"/>
                        <a:pt x="13" y="21"/>
                        <a:pt x="13" y="22"/>
                      </a:cubicBezTo>
                      <a:cubicBezTo>
                        <a:pt x="12" y="21"/>
                        <a:pt x="11" y="20"/>
                        <a:pt x="10" y="20"/>
                      </a:cubicBezTo>
                      <a:cubicBezTo>
                        <a:pt x="11" y="18"/>
                        <a:pt x="13" y="18"/>
                        <a:pt x="15" y="17"/>
                      </a:cubicBezTo>
                      <a:cubicBezTo>
                        <a:pt x="16" y="18"/>
                        <a:pt x="17" y="18"/>
                        <a:pt x="17" y="18"/>
                      </a:cubicBezTo>
                      <a:cubicBezTo>
                        <a:pt x="17" y="18"/>
                        <a:pt x="17" y="18"/>
                        <a:pt x="17" y="17"/>
                      </a:cubicBezTo>
                      <a:cubicBezTo>
                        <a:pt x="18" y="17"/>
                        <a:pt x="18" y="17"/>
                        <a:pt x="19" y="18"/>
                      </a:cubicBezTo>
                      <a:cubicBezTo>
                        <a:pt x="19" y="18"/>
                        <a:pt x="18" y="18"/>
                        <a:pt x="18" y="18"/>
                      </a:cubicBezTo>
                      <a:cubicBezTo>
                        <a:pt x="19" y="19"/>
                        <a:pt x="21" y="20"/>
                        <a:pt x="23" y="22"/>
                      </a:cubicBezTo>
                      <a:cubicBezTo>
                        <a:pt x="23" y="22"/>
                        <a:pt x="23" y="22"/>
                        <a:pt x="24" y="22"/>
                      </a:cubicBezTo>
                      <a:cubicBezTo>
                        <a:pt x="24" y="23"/>
                        <a:pt x="25" y="24"/>
                        <a:pt x="26" y="25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27" y="26"/>
                        <a:pt x="26" y="26"/>
                        <a:pt x="26" y="27"/>
                      </a:cubicBezTo>
                      <a:cubicBezTo>
                        <a:pt x="25" y="26"/>
                        <a:pt x="24" y="25"/>
                        <a:pt x="23" y="26"/>
                      </a:cubicBezTo>
                      <a:close/>
                      <a:moveTo>
                        <a:pt x="13" y="34"/>
                      </a:moveTo>
                      <a:cubicBezTo>
                        <a:pt x="13" y="34"/>
                        <a:pt x="14" y="34"/>
                        <a:pt x="14" y="34"/>
                      </a:cubicBezTo>
                      <a:cubicBezTo>
                        <a:pt x="14" y="35"/>
                        <a:pt x="14" y="35"/>
                        <a:pt x="13" y="35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lose/>
                      <a:moveTo>
                        <a:pt x="16" y="35"/>
                      </a:moveTo>
                      <a:cubicBezTo>
                        <a:pt x="16" y="35"/>
                        <a:pt x="17" y="36"/>
                        <a:pt x="17" y="36"/>
                      </a:cubicBezTo>
                      <a:cubicBezTo>
                        <a:pt x="17" y="36"/>
                        <a:pt x="16" y="36"/>
                        <a:pt x="16" y="35"/>
                      </a:cubicBezTo>
                      <a:close/>
                      <a:moveTo>
                        <a:pt x="26" y="43"/>
                      </a:moveTo>
                      <a:cubicBezTo>
                        <a:pt x="26" y="43"/>
                        <a:pt x="26" y="42"/>
                        <a:pt x="26" y="42"/>
                      </a:cubicBezTo>
                      <a:cubicBezTo>
                        <a:pt x="26" y="42"/>
                        <a:pt x="26" y="42"/>
                        <a:pt x="26" y="42"/>
                      </a:cubicBezTo>
                      <a:cubicBezTo>
                        <a:pt x="26" y="42"/>
                        <a:pt x="26" y="42"/>
                        <a:pt x="26" y="43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lose/>
                      <a:moveTo>
                        <a:pt x="27" y="48"/>
                      </a:moveTo>
                      <a:cubicBezTo>
                        <a:pt x="27" y="48"/>
                        <a:pt x="27" y="47"/>
                        <a:pt x="27" y="47"/>
                      </a:cubicBezTo>
                      <a:cubicBezTo>
                        <a:pt x="27" y="47"/>
                        <a:pt x="27" y="47"/>
                        <a:pt x="28" y="47"/>
                      </a:cubicBezTo>
                      <a:cubicBezTo>
                        <a:pt x="28" y="48"/>
                        <a:pt x="27" y="48"/>
                        <a:pt x="27" y="48"/>
                      </a:cubicBezTo>
                      <a:close/>
                      <a:moveTo>
                        <a:pt x="28" y="46"/>
                      </a:move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8" y="46"/>
                        <a:pt x="28" y="46"/>
                        <a:pt x="28" y="46"/>
                      </a:cubicBezTo>
                      <a:close/>
                      <a:moveTo>
                        <a:pt x="28" y="46"/>
                      </a:move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7" y="45"/>
                        <a:pt x="27" y="45"/>
                        <a:pt x="27" y="46"/>
                      </a:cubicBezTo>
                      <a:cubicBezTo>
                        <a:pt x="26" y="45"/>
                        <a:pt x="27" y="46"/>
                        <a:pt x="26" y="46"/>
                      </a:cubicBezTo>
                      <a:cubicBezTo>
                        <a:pt x="26" y="45"/>
                        <a:pt x="26" y="45"/>
                        <a:pt x="26" y="44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7" y="44"/>
                        <a:pt x="27" y="45"/>
                        <a:pt x="27" y="44"/>
                      </a:cubicBezTo>
                      <a:cubicBezTo>
                        <a:pt x="27" y="44"/>
                        <a:pt x="28" y="45"/>
                        <a:pt x="28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8" y="45"/>
                        <a:pt x="29" y="45"/>
                        <a:pt x="29" y="45"/>
                      </a:cubicBezTo>
                      <a:cubicBezTo>
                        <a:pt x="29" y="45"/>
                        <a:pt x="28" y="46"/>
                        <a:pt x="28" y="46"/>
                      </a:cubicBezTo>
                      <a:close/>
                      <a:moveTo>
                        <a:pt x="29" y="45"/>
                      </a:moveTo>
                      <a:cubicBezTo>
                        <a:pt x="29" y="45"/>
                        <a:pt x="29" y="44"/>
                        <a:pt x="29" y="44"/>
                      </a:cubicBezTo>
                      <a:cubicBezTo>
                        <a:pt x="29" y="44"/>
                        <a:pt x="30" y="45"/>
                        <a:pt x="30" y="45"/>
                      </a:cubicBezTo>
                      <a:cubicBezTo>
                        <a:pt x="30" y="45"/>
                        <a:pt x="30" y="45"/>
                        <a:pt x="29" y="45"/>
                      </a:cubicBezTo>
                      <a:close/>
                      <a:moveTo>
                        <a:pt x="30" y="46"/>
                      </a:moveTo>
                      <a:cubicBezTo>
                        <a:pt x="30" y="47"/>
                        <a:pt x="31" y="47"/>
                        <a:pt x="31" y="48"/>
                      </a:cubicBezTo>
                      <a:cubicBezTo>
                        <a:pt x="30" y="48"/>
                        <a:pt x="29" y="46"/>
                        <a:pt x="30" y="46"/>
                      </a:cubicBezTo>
                      <a:close/>
                      <a:moveTo>
                        <a:pt x="31" y="37"/>
                      </a:moveTo>
                      <a:cubicBezTo>
                        <a:pt x="31" y="37"/>
                        <a:pt x="31" y="38"/>
                        <a:pt x="32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1" y="38"/>
                        <a:pt x="31" y="38"/>
                        <a:pt x="31" y="37"/>
                      </a:cubicBezTo>
                      <a:close/>
                      <a:moveTo>
                        <a:pt x="34" y="48"/>
                      </a:move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4" y="49"/>
                        <a:pt x="34" y="48"/>
                        <a:pt x="34" y="48"/>
                      </a:cubicBezTo>
                      <a:close/>
                      <a:moveTo>
                        <a:pt x="34" y="50"/>
                      </a:moveTo>
                      <a:cubicBezTo>
                        <a:pt x="34" y="50"/>
                        <a:pt x="34" y="50"/>
                        <a:pt x="34" y="50"/>
                      </a:cubicBezTo>
                      <a:cubicBezTo>
                        <a:pt x="35" y="50"/>
                        <a:pt x="35" y="50"/>
                        <a:pt x="34" y="50"/>
                      </a:cubicBezTo>
                      <a:close/>
                      <a:moveTo>
                        <a:pt x="35" y="49"/>
                      </a:moveTo>
                      <a:cubicBezTo>
                        <a:pt x="34" y="48"/>
                        <a:pt x="34" y="48"/>
                        <a:pt x="34" y="48"/>
                      </a:cubicBezTo>
                      <a:cubicBezTo>
                        <a:pt x="34" y="48"/>
                        <a:pt x="33" y="48"/>
                        <a:pt x="33" y="48"/>
                      </a:cubicBezTo>
                      <a:cubicBezTo>
                        <a:pt x="33" y="48"/>
                        <a:pt x="33" y="48"/>
                        <a:pt x="33" y="47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3" y="50"/>
                        <a:pt x="33" y="50"/>
                        <a:pt x="33" y="50"/>
                      </a:cubicBezTo>
                      <a:cubicBezTo>
                        <a:pt x="33" y="49"/>
                        <a:pt x="33" y="49"/>
                        <a:pt x="33" y="49"/>
                      </a:cubicBezTo>
                      <a:cubicBezTo>
                        <a:pt x="32" y="49"/>
                        <a:pt x="33" y="49"/>
                        <a:pt x="33" y="50"/>
                      </a:cubicBezTo>
                      <a:cubicBezTo>
                        <a:pt x="32" y="50"/>
                        <a:pt x="32" y="49"/>
                        <a:pt x="32" y="48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2" y="48"/>
                        <a:pt x="31" y="47"/>
                      </a:cubicBezTo>
                      <a:cubicBezTo>
                        <a:pt x="32" y="47"/>
                        <a:pt x="32" y="48"/>
                        <a:pt x="32" y="47"/>
                      </a:cubicBezTo>
                      <a:cubicBezTo>
                        <a:pt x="32" y="47"/>
                        <a:pt x="32" y="47"/>
                        <a:pt x="32" y="47"/>
                      </a:cubicBezTo>
                      <a:cubicBezTo>
                        <a:pt x="32" y="47"/>
                        <a:pt x="32" y="47"/>
                        <a:pt x="31" y="47"/>
                      </a:cubicBezTo>
                      <a:cubicBezTo>
                        <a:pt x="31" y="46"/>
                        <a:pt x="31" y="46"/>
                        <a:pt x="31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2" y="45"/>
                        <a:pt x="32" y="44"/>
                        <a:pt x="32" y="44"/>
                      </a:cubicBezTo>
                      <a:cubicBezTo>
                        <a:pt x="32" y="44"/>
                        <a:pt x="32" y="44"/>
                        <a:pt x="33" y="45"/>
                      </a:cubicBezTo>
                      <a:cubicBezTo>
                        <a:pt x="33" y="44"/>
                        <a:pt x="32" y="44"/>
                        <a:pt x="32" y="43"/>
                      </a:cubicBezTo>
                      <a:cubicBezTo>
                        <a:pt x="32" y="43"/>
                        <a:pt x="33" y="43"/>
                        <a:pt x="33" y="43"/>
                      </a:cubicBezTo>
                      <a:cubicBezTo>
                        <a:pt x="33" y="43"/>
                        <a:pt x="33" y="43"/>
                        <a:pt x="33" y="43"/>
                      </a:cubicBezTo>
                      <a:cubicBezTo>
                        <a:pt x="33" y="43"/>
                        <a:pt x="33" y="43"/>
                        <a:pt x="33" y="43"/>
                      </a:cubicBezTo>
                      <a:cubicBezTo>
                        <a:pt x="33" y="44"/>
                        <a:pt x="33" y="43"/>
                        <a:pt x="33" y="44"/>
                      </a:cubicBezTo>
                      <a:cubicBezTo>
                        <a:pt x="34" y="44"/>
                        <a:pt x="33" y="43"/>
                        <a:pt x="34" y="43"/>
                      </a:cubicBezTo>
                      <a:cubicBezTo>
                        <a:pt x="34" y="43"/>
                        <a:pt x="34" y="44"/>
                        <a:pt x="34" y="44"/>
                      </a:cubicBezTo>
                      <a:cubicBezTo>
                        <a:pt x="34" y="44"/>
                        <a:pt x="34" y="44"/>
                        <a:pt x="34" y="44"/>
                      </a:cubicBezTo>
                      <a:cubicBezTo>
                        <a:pt x="34" y="44"/>
                        <a:pt x="34" y="44"/>
                        <a:pt x="35" y="44"/>
                      </a:cubicBezTo>
                      <a:cubicBezTo>
                        <a:pt x="35" y="45"/>
                        <a:pt x="35" y="45"/>
                        <a:pt x="35" y="46"/>
                      </a:cubicBezTo>
                      <a:cubicBezTo>
                        <a:pt x="35" y="46"/>
                        <a:pt x="35" y="46"/>
                        <a:pt x="35" y="46"/>
                      </a:cubicBezTo>
                      <a:cubicBezTo>
                        <a:pt x="35" y="47"/>
                        <a:pt x="35" y="48"/>
                        <a:pt x="35" y="49"/>
                      </a:cubicBezTo>
                      <a:close/>
                      <a:moveTo>
                        <a:pt x="35" y="22"/>
                      </a:moveTo>
                      <a:cubicBezTo>
                        <a:pt x="35" y="22"/>
                        <a:pt x="35" y="21"/>
                        <a:pt x="34" y="21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34" y="20"/>
                        <a:pt x="35" y="21"/>
                        <a:pt x="35" y="22"/>
                      </a:cubicBezTo>
                      <a:cubicBezTo>
                        <a:pt x="35" y="22"/>
                        <a:pt x="35" y="23"/>
                        <a:pt x="35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29" name="未知"/>
                <p:cNvSpPr>
                  <a:spLocks noEditPoints="1"/>
                </p:cNvSpPr>
                <p:nvPr/>
              </p:nvSpPr>
              <p:spPr bwMode="auto">
                <a:xfrm>
                  <a:off x="276" y="6"/>
                  <a:ext cx="77" cy="106"/>
                </a:xfrm>
                <a:custGeom>
                  <a:avLst/>
                  <a:gdLst>
                    <a:gd name="T0" fmla="*/ 77 w 37"/>
                    <a:gd name="T1" fmla="*/ 58 h 51"/>
                    <a:gd name="T2" fmla="*/ 65 w 37"/>
                    <a:gd name="T3" fmla="*/ 25 h 51"/>
                    <a:gd name="T4" fmla="*/ 44 w 37"/>
                    <a:gd name="T5" fmla="*/ 17 h 51"/>
                    <a:gd name="T6" fmla="*/ 2 w 37"/>
                    <a:gd name="T7" fmla="*/ 2 h 51"/>
                    <a:gd name="T8" fmla="*/ 4 w 37"/>
                    <a:gd name="T9" fmla="*/ 56 h 51"/>
                    <a:gd name="T10" fmla="*/ 21 w 37"/>
                    <a:gd name="T11" fmla="*/ 83 h 51"/>
                    <a:gd name="T12" fmla="*/ 31 w 37"/>
                    <a:gd name="T13" fmla="*/ 85 h 51"/>
                    <a:gd name="T14" fmla="*/ 65 w 37"/>
                    <a:gd name="T15" fmla="*/ 100 h 51"/>
                    <a:gd name="T16" fmla="*/ 62 w 37"/>
                    <a:gd name="T17" fmla="*/ 89 h 51"/>
                    <a:gd name="T18" fmla="*/ 67 w 37"/>
                    <a:gd name="T19" fmla="*/ 96 h 51"/>
                    <a:gd name="T20" fmla="*/ 65 w 37"/>
                    <a:gd name="T21" fmla="*/ 100 h 51"/>
                    <a:gd name="T22" fmla="*/ 77 w 37"/>
                    <a:gd name="T23" fmla="*/ 102 h 51"/>
                    <a:gd name="T24" fmla="*/ 12 w 37"/>
                    <a:gd name="T25" fmla="*/ 17 h 51"/>
                    <a:gd name="T26" fmla="*/ 10 w 37"/>
                    <a:gd name="T27" fmla="*/ 19 h 51"/>
                    <a:gd name="T28" fmla="*/ 10 w 37"/>
                    <a:gd name="T29" fmla="*/ 25 h 51"/>
                    <a:gd name="T30" fmla="*/ 15 w 37"/>
                    <a:gd name="T31" fmla="*/ 23 h 51"/>
                    <a:gd name="T32" fmla="*/ 17 w 37"/>
                    <a:gd name="T33" fmla="*/ 12 h 51"/>
                    <a:gd name="T34" fmla="*/ 52 w 37"/>
                    <a:gd name="T35" fmla="*/ 62 h 51"/>
                    <a:gd name="T36" fmla="*/ 48 w 37"/>
                    <a:gd name="T37" fmla="*/ 52 h 51"/>
                    <a:gd name="T38" fmla="*/ 33 w 37"/>
                    <a:gd name="T39" fmla="*/ 56 h 51"/>
                    <a:gd name="T40" fmla="*/ 31 w 37"/>
                    <a:gd name="T41" fmla="*/ 29 h 51"/>
                    <a:gd name="T42" fmla="*/ 50 w 37"/>
                    <a:gd name="T43" fmla="*/ 73 h 51"/>
                    <a:gd name="T44" fmla="*/ 31 w 37"/>
                    <a:gd name="T45" fmla="*/ 25 h 51"/>
                    <a:gd name="T46" fmla="*/ 29 w 37"/>
                    <a:gd name="T47" fmla="*/ 23 h 51"/>
                    <a:gd name="T48" fmla="*/ 23 w 37"/>
                    <a:gd name="T49" fmla="*/ 62 h 51"/>
                    <a:gd name="T50" fmla="*/ 35 w 37"/>
                    <a:gd name="T51" fmla="*/ 71 h 51"/>
                    <a:gd name="T52" fmla="*/ 58 w 37"/>
                    <a:gd name="T53" fmla="*/ 94 h 51"/>
                    <a:gd name="T54" fmla="*/ 56 w 37"/>
                    <a:gd name="T55" fmla="*/ 91 h 51"/>
                    <a:gd name="T56" fmla="*/ 44 w 37"/>
                    <a:gd name="T57" fmla="*/ 81 h 51"/>
                    <a:gd name="T58" fmla="*/ 58 w 37"/>
                    <a:gd name="T59" fmla="*/ 91 h 51"/>
                    <a:gd name="T60" fmla="*/ 67 w 37"/>
                    <a:gd name="T61" fmla="*/ 102 h 51"/>
                    <a:gd name="T62" fmla="*/ 69 w 37"/>
                    <a:gd name="T63" fmla="*/ 77 h 51"/>
                    <a:gd name="T64" fmla="*/ 65 w 37"/>
                    <a:gd name="T65" fmla="*/ 79 h 51"/>
                    <a:gd name="T66" fmla="*/ 69 w 37"/>
                    <a:gd name="T67" fmla="*/ 37 h 51"/>
                    <a:gd name="T68" fmla="*/ 67 w 37"/>
                    <a:gd name="T69" fmla="*/ 42 h 51"/>
                    <a:gd name="T70" fmla="*/ 69 w 37"/>
                    <a:gd name="T71" fmla="*/ 60 h 51"/>
                    <a:gd name="T72" fmla="*/ 69 w 37"/>
                    <a:gd name="T73" fmla="*/ 60 h 51"/>
                    <a:gd name="T74" fmla="*/ 71 w 37"/>
                    <a:gd name="T75" fmla="*/ 56 h 51"/>
                    <a:gd name="T76" fmla="*/ 69 w 37"/>
                    <a:gd name="T77" fmla="*/ 29 h 51"/>
                    <a:gd name="T78" fmla="*/ 67 w 37"/>
                    <a:gd name="T79" fmla="*/ 33 h 51"/>
                    <a:gd name="T80" fmla="*/ 62 w 37"/>
                    <a:gd name="T81" fmla="*/ 37 h 51"/>
                    <a:gd name="T82" fmla="*/ 62 w 37"/>
                    <a:gd name="T83" fmla="*/ 29 h 51"/>
                    <a:gd name="T84" fmla="*/ 62 w 37"/>
                    <a:gd name="T85" fmla="*/ 46 h 51"/>
                    <a:gd name="T86" fmla="*/ 62 w 37"/>
                    <a:gd name="T87" fmla="*/ 35 h 51"/>
                    <a:gd name="T88" fmla="*/ 60 w 37"/>
                    <a:gd name="T89" fmla="*/ 94 h 51"/>
                    <a:gd name="T90" fmla="*/ 60 w 37"/>
                    <a:gd name="T91" fmla="*/ 89 h 51"/>
                    <a:gd name="T92" fmla="*/ 62 w 37"/>
                    <a:gd name="T93" fmla="*/ 69 h 51"/>
                    <a:gd name="T94" fmla="*/ 62 w 37"/>
                    <a:gd name="T95" fmla="*/ 42 h 51"/>
                    <a:gd name="T96" fmla="*/ 65 w 37"/>
                    <a:gd name="T97" fmla="*/ 87 h 51"/>
                    <a:gd name="T98" fmla="*/ 65 w 37"/>
                    <a:gd name="T99" fmla="*/ 83 h 51"/>
                    <a:gd name="T100" fmla="*/ 69 w 37"/>
                    <a:gd name="T101" fmla="*/ 87 h 51"/>
                    <a:gd name="T102" fmla="*/ 69 w 37"/>
                    <a:gd name="T103" fmla="*/ 96 h 51"/>
                    <a:gd name="T104" fmla="*/ 69 w 37"/>
                    <a:gd name="T105" fmla="*/ 91 h 51"/>
                    <a:gd name="T106" fmla="*/ 67 w 37"/>
                    <a:gd name="T107" fmla="*/ 83 h 51"/>
                    <a:gd name="T108" fmla="*/ 71 w 37"/>
                    <a:gd name="T109" fmla="*/ 83 h 51"/>
                    <a:gd name="T110" fmla="*/ 73 w 37"/>
                    <a:gd name="T111" fmla="*/ 91 h 51"/>
                    <a:gd name="T112" fmla="*/ 73 w 37"/>
                    <a:gd name="T113" fmla="*/ 98 h 5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7"/>
                    <a:gd name="T172" fmla="*/ 0 h 51"/>
                    <a:gd name="T173" fmla="*/ 37 w 37"/>
                    <a:gd name="T174" fmla="*/ 51 h 5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7" h="51">
                      <a:moveTo>
                        <a:pt x="37" y="43"/>
                      </a:moveTo>
                      <a:cubicBezTo>
                        <a:pt x="37" y="42"/>
                        <a:pt x="37" y="42"/>
                        <a:pt x="37" y="41"/>
                      </a:cubicBezTo>
                      <a:cubicBezTo>
                        <a:pt x="37" y="39"/>
                        <a:pt x="37" y="37"/>
                        <a:pt x="36" y="35"/>
                      </a:cubicBezTo>
                      <a:cubicBezTo>
                        <a:pt x="37" y="33"/>
                        <a:pt x="37" y="31"/>
                        <a:pt x="37" y="28"/>
                      </a:cubicBezTo>
                      <a:cubicBezTo>
                        <a:pt x="37" y="27"/>
                        <a:pt x="36" y="25"/>
                        <a:pt x="36" y="23"/>
                      </a:cubicBezTo>
                      <a:cubicBezTo>
                        <a:pt x="36" y="21"/>
                        <a:pt x="37" y="19"/>
                        <a:pt x="36" y="17"/>
                      </a:cubicBezTo>
                      <a:cubicBezTo>
                        <a:pt x="36" y="16"/>
                        <a:pt x="36" y="15"/>
                        <a:pt x="36" y="15"/>
                      </a:cubicBezTo>
                      <a:cubicBezTo>
                        <a:pt x="34" y="13"/>
                        <a:pt x="32" y="13"/>
                        <a:pt x="31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0" y="12"/>
                        <a:pt x="29" y="11"/>
                        <a:pt x="28" y="12"/>
                      </a:cubicBezTo>
                      <a:cubicBezTo>
                        <a:pt x="27" y="10"/>
                        <a:pt x="25" y="10"/>
                        <a:pt x="23" y="9"/>
                      </a:cubicBezTo>
                      <a:cubicBezTo>
                        <a:pt x="23" y="9"/>
                        <a:pt x="22" y="9"/>
                        <a:pt x="21" y="8"/>
                      </a:cubicBezTo>
                      <a:cubicBezTo>
                        <a:pt x="18" y="7"/>
                        <a:pt x="16" y="6"/>
                        <a:pt x="13" y="5"/>
                      </a:cubicBezTo>
                      <a:cubicBezTo>
                        <a:pt x="11" y="4"/>
                        <a:pt x="8" y="3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1"/>
                        <a:pt x="2" y="1"/>
                        <a:pt x="1" y="1"/>
                      </a:cubicBezTo>
                      <a:cubicBezTo>
                        <a:pt x="0" y="0"/>
                        <a:pt x="0" y="3"/>
                        <a:pt x="0" y="4"/>
                      </a:cubicBezTo>
                      <a:cubicBezTo>
                        <a:pt x="0" y="8"/>
                        <a:pt x="1" y="12"/>
                        <a:pt x="1" y="17"/>
                      </a:cubicBezTo>
                      <a:cubicBezTo>
                        <a:pt x="1" y="20"/>
                        <a:pt x="1" y="23"/>
                        <a:pt x="1" y="26"/>
                      </a:cubicBezTo>
                      <a:cubicBezTo>
                        <a:pt x="1" y="26"/>
                        <a:pt x="1" y="27"/>
                        <a:pt x="2" y="27"/>
                      </a:cubicBezTo>
                      <a:cubicBezTo>
                        <a:pt x="2" y="30"/>
                        <a:pt x="2" y="32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4" y="37"/>
                        <a:pt x="7" y="38"/>
                        <a:pt x="9" y="39"/>
                      </a:cubicBezTo>
                      <a:cubicBezTo>
                        <a:pt x="10" y="39"/>
                        <a:pt x="10" y="40"/>
                        <a:pt x="10" y="40"/>
                      </a:cubicBezTo>
                      <a:cubicBezTo>
                        <a:pt x="11" y="40"/>
                        <a:pt x="13" y="41"/>
                        <a:pt x="14" y="41"/>
                      </a:cubicBezTo>
                      <a:cubicBezTo>
                        <a:pt x="14" y="41"/>
                        <a:pt x="13" y="41"/>
                        <a:pt x="14" y="40"/>
                      </a:cubicBezTo>
                      <a:cubicBezTo>
                        <a:pt x="14" y="41"/>
                        <a:pt x="14" y="40"/>
                        <a:pt x="15" y="41"/>
                      </a:cubicBez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41"/>
                        <a:pt x="14" y="40"/>
                        <a:pt x="14" y="41"/>
                      </a:cubicBezTo>
                      <a:cubicBezTo>
                        <a:pt x="15" y="41"/>
                        <a:pt x="15" y="41"/>
                        <a:pt x="15" y="42"/>
                      </a:cubicBezTo>
                      <a:cubicBezTo>
                        <a:pt x="18" y="43"/>
                        <a:pt x="21" y="44"/>
                        <a:pt x="23" y="45"/>
                      </a:cubicBezTo>
                      <a:cubicBezTo>
                        <a:pt x="26" y="46"/>
                        <a:pt x="28" y="48"/>
                        <a:pt x="31" y="48"/>
                      </a:cubicBezTo>
                      <a:cubicBezTo>
                        <a:pt x="30" y="48"/>
                        <a:pt x="30" y="47"/>
                        <a:pt x="29" y="46"/>
                      </a:cubicBezTo>
                      <a:cubicBezTo>
                        <a:pt x="30" y="46"/>
                        <a:pt x="30" y="46"/>
                        <a:pt x="30" y="45"/>
                      </a:cubicBezTo>
                      <a:cubicBezTo>
                        <a:pt x="30" y="45"/>
                        <a:pt x="30" y="44"/>
                        <a:pt x="30" y="44"/>
                      </a:cubicBezTo>
                      <a:cubicBezTo>
                        <a:pt x="30" y="43"/>
                        <a:pt x="30" y="43"/>
                        <a:pt x="30" y="43"/>
                      </a:cubicBezTo>
                      <a:cubicBezTo>
                        <a:pt x="31" y="43"/>
                        <a:pt x="31" y="43"/>
                        <a:pt x="31" y="43"/>
                      </a:cubicBezTo>
                      <a:cubicBezTo>
                        <a:pt x="31" y="44"/>
                        <a:pt x="32" y="45"/>
                        <a:pt x="32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3" y="46"/>
                        <a:pt x="32" y="46"/>
                        <a:pt x="32" y="46"/>
                      </a:cubicBezTo>
                      <a:cubicBezTo>
                        <a:pt x="32" y="47"/>
                        <a:pt x="32" y="46"/>
                        <a:pt x="33" y="46"/>
                      </a:cubicBezTo>
                      <a:cubicBezTo>
                        <a:pt x="33" y="47"/>
                        <a:pt x="33" y="47"/>
                        <a:pt x="32" y="47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1" y="47"/>
                        <a:pt x="31" y="48"/>
                      </a:cubicBezTo>
                      <a:cubicBezTo>
                        <a:pt x="32" y="48"/>
                        <a:pt x="32" y="49"/>
                        <a:pt x="32" y="49"/>
                      </a:cubicBezTo>
                      <a:cubicBezTo>
                        <a:pt x="32" y="49"/>
                        <a:pt x="33" y="49"/>
                        <a:pt x="33" y="50"/>
                      </a:cubicBezTo>
                      <a:cubicBezTo>
                        <a:pt x="34" y="50"/>
                        <a:pt x="36" y="51"/>
                        <a:pt x="37" y="51"/>
                      </a:cubicBezTo>
                      <a:cubicBezTo>
                        <a:pt x="37" y="51"/>
                        <a:pt x="37" y="50"/>
                        <a:pt x="37" y="49"/>
                      </a:cubicBezTo>
                      <a:cubicBezTo>
                        <a:pt x="37" y="47"/>
                        <a:pt x="37" y="45"/>
                        <a:pt x="37" y="43"/>
                      </a:cubicBezTo>
                      <a:close/>
                      <a:moveTo>
                        <a:pt x="6" y="8"/>
                      </a:moveTo>
                      <a:cubicBezTo>
                        <a:pt x="6" y="8"/>
                        <a:pt x="6" y="8"/>
                        <a:pt x="7" y="9"/>
                      </a:cubicBezTo>
                      <a:cubicBezTo>
                        <a:pt x="7" y="9"/>
                        <a:pt x="6" y="8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lose/>
                      <a:moveTo>
                        <a:pt x="5" y="9"/>
                      </a:moveTo>
                      <a:cubicBezTo>
                        <a:pt x="6" y="9"/>
                        <a:pt x="5" y="9"/>
                        <a:pt x="6" y="10"/>
                      </a:cubicBezTo>
                      <a:cubicBezTo>
                        <a:pt x="5" y="10"/>
                        <a:pt x="5" y="9"/>
                        <a:pt x="5" y="9"/>
                      </a:cubicBezTo>
                      <a:close/>
                      <a:moveTo>
                        <a:pt x="5" y="12"/>
                      </a:moveTo>
                      <a:cubicBezTo>
                        <a:pt x="5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6" y="12"/>
                        <a:pt x="5" y="12"/>
                      </a:cubicBezTo>
                      <a:close/>
                      <a:moveTo>
                        <a:pt x="6" y="11"/>
                      </a:moveTo>
                      <a:cubicBezTo>
                        <a:pt x="7" y="11"/>
                        <a:pt x="6" y="11"/>
                        <a:pt x="6" y="10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1"/>
                        <a:pt x="7" y="11"/>
                        <a:pt x="8" y="11"/>
                      </a:cubicBezTo>
                      <a:cubicBezTo>
                        <a:pt x="8" y="12"/>
                        <a:pt x="7" y="12"/>
                        <a:pt x="6" y="11"/>
                      </a:cubicBezTo>
                      <a:close/>
                      <a:moveTo>
                        <a:pt x="8" y="6"/>
                      </a:moveTo>
                      <a:cubicBezTo>
                        <a:pt x="7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lose/>
                      <a:moveTo>
                        <a:pt x="25" y="30"/>
                      </a:moveTo>
                      <a:cubicBezTo>
                        <a:pt x="25" y="30"/>
                        <a:pt x="25" y="30"/>
                        <a:pt x="25" y="29"/>
                      </a:cubicBezTo>
                      <a:cubicBezTo>
                        <a:pt x="25" y="29"/>
                        <a:pt x="25" y="30"/>
                        <a:pt x="25" y="30"/>
                      </a:cubicBezTo>
                      <a:close/>
                      <a:moveTo>
                        <a:pt x="22" y="15"/>
                      </a:moveTo>
                      <a:cubicBezTo>
                        <a:pt x="23" y="17"/>
                        <a:pt x="24" y="18"/>
                        <a:pt x="24" y="20"/>
                      </a:cubicBezTo>
                      <a:cubicBezTo>
                        <a:pt x="24" y="21"/>
                        <a:pt x="22" y="22"/>
                        <a:pt x="21" y="22"/>
                      </a:cubicBezTo>
                      <a:cubicBezTo>
                        <a:pt x="22" y="23"/>
                        <a:pt x="23" y="24"/>
                        <a:pt x="23" y="25"/>
                      </a:cubicBezTo>
                      <a:cubicBezTo>
                        <a:pt x="24" y="25"/>
                        <a:pt x="24" y="26"/>
                        <a:pt x="24" y="26"/>
                      </a:cubicBezTo>
                      <a:cubicBezTo>
                        <a:pt x="25" y="28"/>
                        <a:pt x="24" y="29"/>
                        <a:pt x="23" y="30"/>
                      </a:cubicBezTo>
                      <a:cubicBezTo>
                        <a:pt x="22" y="30"/>
                        <a:pt x="20" y="30"/>
                        <a:pt x="18" y="29"/>
                      </a:cubicBezTo>
                      <a:cubicBezTo>
                        <a:pt x="18" y="28"/>
                        <a:pt x="17" y="27"/>
                        <a:pt x="16" y="27"/>
                      </a:cubicBezTo>
                      <a:cubicBezTo>
                        <a:pt x="15" y="25"/>
                        <a:pt x="14" y="22"/>
                        <a:pt x="16" y="21"/>
                      </a:cubicBezTo>
                      <a:cubicBezTo>
                        <a:pt x="17" y="21"/>
                        <a:pt x="17" y="21"/>
                        <a:pt x="18" y="21"/>
                      </a:cubicBezTo>
                      <a:cubicBezTo>
                        <a:pt x="17" y="20"/>
                        <a:pt x="16" y="20"/>
                        <a:pt x="16" y="19"/>
                      </a:cubicBezTo>
                      <a:cubicBezTo>
                        <a:pt x="15" y="18"/>
                        <a:pt x="15" y="15"/>
                        <a:pt x="15" y="14"/>
                      </a:cubicBezTo>
                      <a:cubicBezTo>
                        <a:pt x="15" y="14"/>
                        <a:pt x="17" y="13"/>
                        <a:pt x="17" y="13"/>
                      </a:cubicBezTo>
                      <a:cubicBezTo>
                        <a:pt x="18" y="13"/>
                        <a:pt x="20" y="14"/>
                        <a:pt x="22" y="15"/>
                      </a:cubicBezTo>
                      <a:close/>
                      <a:moveTo>
                        <a:pt x="24" y="35"/>
                      </a:moveTo>
                      <a:cubicBezTo>
                        <a:pt x="24" y="35"/>
                        <a:pt x="24" y="35"/>
                        <a:pt x="24" y="35"/>
                      </a:cubicBezTo>
                      <a:cubicBezTo>
                        <a:pt x="24" y="35"/>
                        <a:pt x="24" y="35"/>
                        <a:pt x="24" y="35"/>
                      </a:cubicBezTo>
                      <a:close/>
                      <a:moveTo>
                        <a:pt x="15" y="12"/>
                      </a:moveTo>
                      <a:cubicBezTo>
                        <a:pt x="16" y="11"/>
                        <a:pt x="16" y="12"/>
                        <a:pt x="15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lose/>
                      <a:moveTo>
                        <a:pt x="14" y="11"/>
                      </a:move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11"/>
                        <a:pt x="14" y="11"/>
                        <a:pt x="14" y="10"/>
                      </a:cubicBezTo>
                      <a:cubicBezTo>
                        <a:pt x="14" y="10"/>
                        <a:pt x="14" y="10"/>
                        <a:pt x="14" y="11"/>
                      </a:cubicBezTo>
                      <a:close/>
                      <a:moveTo>
                        <a:pt x="13" y="8"/>
                      </a:move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lose/>
                      <a:moveTo>
                        <a:pt x="11" y="30"/>
                      </a:moveTo>
                      <a:cubicBezTo>
                        <a:pt x="17" y="33"/>
                        <a:pt x="23" y="35"/>
                        <a:pt x="28" y="37"/>
                      </a:cubicBezTo>
                      <a:cubicBezTo>
                        <a:pt x="28" y="38"/>
                        <a:pt x="28" y="39"/>
                        <a:pt x="28" y="39"/>
                      </a:cubicBezTo>
                      <a:cubicBezTo>
                        <a:pt x="28" y="40"/>
                        <a:pt x="27" y="39"/>
                        <a:pt x="27" y="39"/>
                      </a:cubicBezTo>
                      <a:cubicBezTo>
                        <a:pt x="23" y="37"/>
                        <a:pt x="20" y="36"/>
                        <a:pt x="17" y="34"/>
                      </a:cubicBezTo>
                      <a:cubicBezTo>
                        <a:pt x="15" y="34"/>
                        <a:pt x="13" y="33"/>
                        <a:pt x="11" y="32"/>
                      </a:cubicBezTo>
                      <a:cubicBezTo>
                        <a:pt x="11" y="31"/>
                        <a:pt x="11" y="30"/>
                        <a:pt x="11" y="30"/>
                      </a:cubicBezTo>
                      <a:close/>
                      <a:moveTo>
                        <a:pt x="28" y="45"/>
                      </a:move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lose/>
                      <a:moveTo>
                        <a:pt x="28" y="44"/>
                      </a:moveTo>
                      <a:cubicBezTo>
                        <a:pt x="28" y="44"/>
                        <a:pt x="27" y="44"/>
                        <a:pt x="27" y="44"/>
                      </a:cubicBezTo>
                      <a:cubicBezTo>
                        <a:pt x="27" y="44"/>
                        <a:pt x="27" y="44"/>
                        <a:pt x="27" y="44"/>
                      </a:cubicBezTo>
                      <a:cubicBezTo>
                        <a:pt x="22" y="42"/>
                        <a:pt x="16" y="39"/>
                        <a:pt x="11" y="37"/>
                      </a:cubicBezTo>
                      <a:cubicBezTo>
                        <a:pt x="11" y="36"/>
                        <a:pt x="11" y="35"/>
                        <a:pt x="11" y="35"/>
                      </a:cubicBezTo>
                      <a:cubicBezTo>
                        <a:pt x="14" y="36"/>
                        <a:pt x="17" y="37"/>
                        <a:pt x="20" y="38"/>
                      </a:cubicBezTo>
                      <a:cubicBezTo>
                        <a:pt x="20" y="39"/>
                        <a:pt x="21" y="39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4" y="40"/>
                        <a:pt x="25" y="41"/>
                        <a:pt x="26" y="41"/>
                      </a:cubicBezTo>
                      <a:cubicBezTo>
                        <a:pt x="27" y="42"/>
                        <a:pt x="27" y="41"/>
                        <a:pt x="28" y="42"/>
                      </a:cubicBezTo>
                      <a:cubicBezTo>
                        <a:pt x="28" y="42"/>
                        <a:pt x="28" y="44"/>
                        <a:pt x="28" y="44"/>
                      </a:cubicBezTo>
                      <a:close/>
                      <a:moveTo>
                        <a:pt x="32" y="49"/>
                      </a:move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2" y="48"/>
                        <a:pt x="32" y="48"/>
                        <a:pt x="33" y="48"/>
                      </a:cubicBezTo>
                      <a:cubicBezTo>
                        <a:pt x="33" y="48"/>
                        <a:pt x="33" y="49"/>
                        <a:pt x="32" y="49"/>
                      </a:cubicBezTo>
                      <a:close/>
                      <a:moveTo>
                        <a:pt x="33" y="36"/>
                      </a:moveTo>
                      <a:cubicBezTo>
                        <a:pt x="32" y="36"/>
                        <a:pt x="32" y="36"/>
                        <a:pt x="32" y="36"/>
                      </a:cubicBezTo>
                      <a:cubicBezTo>
                        <a:pt x="31" y="35"/>
                        <a:pt x="32" y="35"/>
                        <a:pt x="33" y="36"/>
                      </a:cubicBezTo>
                      <a:cubicBezTo>
                        <a:pt x="33" y="36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2" y="36"/>
                        <a:pt x="32" y="36"/>
                        <a:pt x="33" y="36"/>
                      </a:cubicBezTo>
                      <a:cubicBezTo>
                        <a:pt x="33" y="36"/>
                        <a:pt x="33" y="36"/>
                        <a:pt x="33" y="36"/>
                      </a:cubicBezTo>
                      <a:close/>
                      <a:moveTo>
                        <a:pt x="31" y="38"/>
                      </a:moveTo>
                      <a:cubicBezTo>
                        <a:pt x="31" y="38"/>
                        <a:pt x="32" y="38"/>
                        <a:pt x="32" y="38"/>
                      </a:cubicBezTo>
                      <a:cubicBezTo>
                        <a:pt x="32" y="38"/>
                        <a:pt x="32" y="38"/>
                        <a:pt x="31" y="38"/>
                      </a:cubicBezTo>
                      <a:close/>
                      <a:moveTo>
                        <a:pt x="32" y="17"/>
                      </a:moveTo>
                      <a:cubicBezTo>
                        <a:pt x="32" y="17"/>
                        <a:pt x="32" y="17"/>
                        <a:pt x="33" y="18"/>
                      </a:cubicBezTo>
                      <a:cubicBezTo>
                        <a:pt x="33" y="18"/>
                        <a:pt x="33" y="18"/>
                        <a:pt x="33" y="19"/>
                      </a:cubicBezTo>
                      <a:cubicBezTo>
                        <a:pt x="33" y="18"/>
                        <a:pt x="32" y="18"/>
                        <a:pt x="32" y="17"/>
                      </a:cubicBezTo>
                      <a:close/>
                      <a:moveTo>
                        <a:pt x="33" y="20"/>
                      </a:move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19"/>
                        <a:pt x="32" y="19"/>
                      </a:cubicBezTo>
                      <a:cubicBezTo>
                        <a:pt x="32" y="19"/>
                        <a:pt x="32" y="19"/>
                        <a:pt x="32" y="19"/>
                      </a:cubicBezTo>
                      <a:cubicBezTo>
                        <a:pt x="32" y="19"/>
                        <a:pt x="33" y="19"/>
                        <a:pt x="33" y="20"/>
                      </a:cubicBezTo>
                      <a:close/>
                      <a:moveTo>
                        <a:pt x="33" y="29"/>
                      </a:move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3" y="29"/>
                        <a:pt x="33" y="29"/>
                        <a:pt x="34" y="30"/>
                      </a:cubicBezTo>
                      <a:cubicBezTo>
                        <a:pt x="34" y="30"/>
                        <a:pt x="33" y="30"/>
                        <a:pt x="33" y="30"/>
                      </a:cubicBezTo>
                      <a:cubicBezTo>
                        <a:pt x="33" y="30"/>
                        <a:pt x="33" y="29"/>
                        <a:pt x="33" y="29"/>
                      </a:cubicBezTo>
                      <a:close/>
                      <a:moveTo>
                        <a:pt x="33" y="27"/>
                      </a:move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3" y="26"/>
                        <a:pt x="33" y="27"/>
                        <a:pt x="34" y="27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lose/>
                      <a:moveTo>
                        <a:pt x="33" y="14"/>
                      </a:moveTo>
                      <a:cubicBezTo>
                        <a:pt x="33" y="15"/>
                        <a:pt x="33" y="14"/>
                        <a:pt x="32" y="14"/>
                      </a:cubicBezTo>
                      <a:cubicBezTo>
                        <a:pt x="32" y="14"/>
                        <a:pt x="33" y="14"/>
                        <a:pt x="33" y="14"/>
                      </a:cubicBezTo>
                      <a:close/>
                      <a:moveTo>
                        <a:pt x="32" y="16"/>
                      </a:moveTo>
                      <a:cubicBezTo>
                        <a:pt x="32" y="16"/>
                        <a:pt x="33" y="16"/>
                        <a:pt x="33" y="17"/>
                      </a:cubicBezTo>
                      <a:cubicBezTo>
                        <a:pt x="33" y="17"/>
                        <a:pt x="32" y="17"/>
                        <a:pt x="32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lose/>
                      <a:moveTo>
                        <a:pt x="31" y="18"/>
                      </a:moveTo>
                      <a:cubicBezTo>
                        <a:pt x="31" y="18"/>
                        <a:pt x="31" y="18"/>
                        <a:pt x="31" y="17"/>
                      </a:cubicBezTo>
                      <a:cubicBezTo>
                        <a:pt x="31" y="17"/>
                        <a:pt x="32" y="18"/>
                        <a:pt x="31" y="18"/>
                      </a:cubicBezTo>
                      <a:close/>
                      <a:moveTo>
                        <a:pt x="30" y="18"/>
                      </a:moveTo>
                      <a:cubicBezTo>
                        <a:pt x="31" y="18"/>
                        <a:pt x="31" y="19"/>
                        <a:pt x="30" y="19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lose/>
                      <a:moveTo>
                        <a:pt x="30" y="14"/>
                      </a:moveTo>
                      <a:cubicBezTo>
                        <a:pt x="30" y="14"/>
                        <a:pt x="30" y="14"/>
                        <a:pt x="30" y="14"/>
                      </a:cubicBezTo>
                      <a:cubicBezTo>
                        <a:pt x="30" y="14"/>
                        <a:pt x="30" y="14"/>
                        <a:pt x="30" y="14"/>
                      </a:cubicBezTo>
                      <a:close/>
                      <a:moveTo>
                        <a:pt x="30" y="21"/>
                      </a:moveTo>
                      <a:cubicBezTo>
                        <a:pt x="30" y="21"/>
                        <a:pt x="30" y="22"/>
                        <a:pt x="30" y="22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lose/>
                      <a:moveTo>
                        <a:pt x="30" y="17"/>
                      </a:moveTo>
                      <a:cubicBezTo>
                        <a:pt x="30" y="18"/>
                        <a:pt x="30" y="18"/>
                        <a:pt x="30" y="18"/>
                      </a:cubicBezTo>
                      <a:cubicBezTo>
                        <a:pt x="29" y="18"/>
                        <a:pt x="30" y="18"/>
                        <a:pt x="30" y="17"/>
                      </a:cubicBezTo>
                      <a:close/>
                      <a:moveTo>
                        <a:pt x="29" y="45"/>
                      </a:moveTo>
                      <a:cubicBezTo>
                        <a:pt x="30" y="45"/>
                        <a:pt x="30" y="46"/>
                        <a:pt x="30" y="46"/>
                      </a:cubicBezTo>
                      <a:cubicBezTo>
                        <a:pt x="29" y="46"/>
                        <a:pt x="29" y="46"/>
                        <a:pt x="29" y="45"/>
                      </a:cubicBezTo>
                      <a:close/>
                      <a:moveTo>
                        <a:pt x="29" y="45"/>
                      </a:moveTo>
                      <a:cubicBezTo>
                        <a:pt x="29" y="45"/>
                        <a:pt x="29" y="45"/>
                        <a:pt x="29" y="44"/>
                      </a:cubicBezTo>
                      <a:cubicBezTo>
                        <a:pt x="29" y="45"/>
                        <a:pt x="30" y="45"/>
                        <a:pt x="30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lose/>
                      <a:moveTo>
                        <a:pt x="29" y="43"/>
                      </a:moveTo>
                      <a:cubicBezTo>
                        <a:pt x="29" y="43"/>
                        <a:pt x="29" y="43"/>
                        <a:pt x="30" y="43"/>
                      </a:cubicBezTo>
                      <a:cubicBezTo>
                        <a:pt x="30" y="43"/>
                        <a:pt x="30" y="44"/>
                        <a:pt x="30" y="44"/>
                      </a:cubicBezTo>
                      <a:cubicBezTo>
                        <a:pt x="29" y="44"/>
                        <a:pt x="30" y="43"/>
                        <a:pt x="29" y="43"/>
                      </a:cubicBezTo>
                      <a:close/>
                      <a:moveTo>
                        <a:pt x="30" y="33"/>
                      </a:moveTo>
                      <a:cubicBezTo>
                        <a:pt x="30" y="32"/>
                        <a:pt x="30" y="33"/>
                        <a:pt x="30" y="33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lose/>
                      <a:moveTo>
                        <a:pt x="30" y="19"/>
                      </a:moveTo>
                      <a:cubicBezTo>
                        <a:pt x="31" y="20"/>
                        <a:pt x="31" y="20"/>
                        <a:pt x="30" y="20"/>
                      </a:cubicBezTo>
                      <a:cubicBezTo>
                        <a:pt x="30" y="20"/>
                        <a:pt x="30" y="20"/>
                        <a:pt x="30" y="19"/>
                      </a:cubicBezTo>
                      <a:close/>
                      <a:moveTo>
                        <a:pt x="31" y="42"/>
                      </a:moveTo>
                      <a:cubicBezTo>
                        <a:pt x="31" y="42"/>
                        <a:pt x="31" y="42"/>
                        <a:pt x="31" y="43"/>
                      </a:cubicBezTo>
                      <a:cubicBezTo>
                        <a:pt x="31" y="43"/>
                        <a:pt x="31" y="42"/>
                        <a:pt x="31" y="42"/>
                      </a:cubicBezTo>
                      <a:cubicBezTo>
                        <a:pt x="31" y="41"/>
                        <a:pt x="31" y="41"/>
                        <a:pt x="31" y="40"/>
                      </a:cubicBezTo>
                      <a:cubicBezTo>
                        <a:pt x="31" y="40"/>
                        <a:pt x="31" y="40"/>
                        <a:pt x="31" y="39"/>
                      </a:cubicBezTo>
                      <a:cubicBezTo>
                        <a:pt x="31" y="39"/>
                        <a:pt x="31" y="40"/>
                        <a:pt x="32" y="40"/>
                      </a:cubicBezTo>
                      <a:cubicBezTo>
                        <a:pt x="32" y="40"/>
                        <a:pt x="31" y="40"/>
                        <a:pt x="31" y="40"/>
                      </a:cubicBezTo>
                      <a:cubicBezTo>
                        <a:pt x="31" y="41"/>
                        <a:pt x="31" y="41"/>
                        <a:pt x="32" y="41"/>
                      </a:cubicBezTo>
                      <a:cubicBezTo>
                        <a:pt x="32" y="41"/>
                        <a:pt x="32" y="41"/>
                        <a:pt x="32" y="40"/>
                      </a:cubicBezTo>
                      <a:cubicBezTo>
                        <a:pt x="32" y="41"/>
                        <a:pt x="32" y="40"/>
                        <a:pt x="32" y="40"/>
                      </a:cubicBezTo>
                      <a:cubicBezTo>
                        <a:pt x="33" y="41"/>
                        <a:pt x="33" y="42"/>
                        <a:pt x="33" y="42"/>
                      </a:cubicBezTo>
                      <a:cubicBezTo>
                        <a:pt x="32" y="42"/>
                        <a:pt x="33" y="41"/>
                        <a:pt x="32" y="41"/>
                      </a:cubicBezTo>
                      <a:cubicBezTo>
                        <a:pt x="32" y="41"/>
                        <a:pt x="32" y="42"/>
                        <a:pt x="32" y="42"/>
                      </a:cubicBezTo>
                      <a:cubicBezTo>
                        <a:pt x="32" y="42"/>
                        <a:pt x="32" y="42"/>
                        <a:pt x="31" y="42"/>
                      </a:cubicBezTo>
                      <a:close/>
                      <a:moveTo>
                        <a:pt x="33" y="46"/>
                      </a:moveTo>
                      <a:cubicBezTo>
                        <a:pt x="33" y="45"/>
                        <a:pt x="33" y="45"/>
                        <a:pt x="33" y="45"/>
                      </a:cubicBezTo>
                      <a:cubicBezTo>
                        <a:pt x="33" y="44"/>
                        <a:pt x="32" y="44"/>
                        <a:pt x="32" y="44"/>
                      </a:cubicBezTo>
                      <a:cubicBezTo>
                        <a:pt x="32" y="44"/>
                        <a:pt x="32" y="43"/>
                        <a:pt x="32" y="43"/>
                      </a:cubicBezTo>
                      <a:cubicBezTo>
                        <a:pt x="32" y="44"/>
                        <a:pt x="33" y="44"/>
                        <a:pt x="33" y="44"/>
                      </a:cubicBezTo>
                      <a:cubicBezTo>
                        <a:pt x="33" y="44"/>
                        <a:pt x="34" y="44"/>
                        <a:pt x="34" y="45"/>
                      </a:cubicBezTo>
                      <a:cubicBezTo>
                        <a:pt x="33" y="45"/>
                        <a:pt x="33" y="45"/>
                        <a:pt x="33" y="45"/>
                      </a:cubicBezTo>
                      <a:cubicBezTo>
                        <a:pt x="33" y="45"/>
                        <a:pt x="33" y="46"/>
                        <a:pt x="33" y="46"/>
                      </a:cubicBezTo>
                      <a:close/>
                      <a:moveTo>
                        <a:pt x="32" y="40"/>
                      </a:moveTo>
                      <a:cubicBezTo>
                        <a:pt x="32" y="40"/>
                        <a:pt x="32" y="39"/>
                        <a:pt x="32" y="39"/>
                      </a:cubicBezTo>
                      <a:cubicBezTo>
                        <a:pt x="32" y="39"/>
                        <a:pt x="32" y="39"/>
                        <a:pt x="33" y="39"/>
                      </a:cubicBezTo>
                      <a:cubicBezTo>
                        <a:pt x="33" y="39"/>
                        <a:pt x="33" y="38"/>
                        <a:pt x="33" y="39"/>
                      </a:cubicBezTo>
                      <a:cubicBezTo>
                        <a:pt x="34" y="39"/>
                        <a:pt x="33" y="40"/>
                        <a:pt x="34" y="40"/>
                      </a:cubicBezTo>
                      <a:cubicBezTo>
                        <a:pt x="34" y="41"/>
                        <a:pt x="34" y="40"/>
                        <a:pt x="34" y="40"/>
                      </a:cubicBezTo>
                      <a:cubicBezTo>
                        <a:pt x="34" y="41"/>
                        <a:pt x="33" y="40"/>
                        <a:pt x="32" y="40"/>
                      </a:cubicBezTo>
                      <a:close/>
                      <a:moveTo>
                        <a:pt x="35" y="44"/>
                      </a:move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5" y="45"/>
                        <a:pt x="35" y="45"/>
                        <a:pt x="35" y="44"/>
                      </a:cubicBezTo>
                      <a:close/>
                      <a:moveTo>
                        <a:pt x="35" y="48"/>
                      </a:moveTo>
                      <a:cubicBezTo>
                        <a:pt x="35" y="48"/>
                        <a:pt x="35" y="47"/>
                        <a:pt x="35" y="47"/>
                      </a:cubicBezTo>
                      <a:cubicBezTo>
                        <a:pt x="35" y="47"/>
                        <a:pt x="36" y="48"/>
                        <a:pt x="36" y="48"/>
                      </a:cubicBezTo>
                      <a:cubicBezTo>
                        <a:pt x="35" y="48"/>
                        <a:pt x="35" y="48"/>
                        <a:pt x="35" y="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0" name="未知"/>
                <p:cNvSpPr>
                  <a:spLocks noChangeArrowheads="1"/>
                </p:cNvSpPr>
                <p:nvPr/>
              </p:nvSpPr>
              <p:spPr bwMode="auto">
                <a:xfrm>
                  <a:off x="0" y="99"/>
                  <a:ext cx="310" cy="401"/>
                </a:xfrm>
                <a:custGeom>
                  <a:avLst/>
                  <a:gdLst>
                    <a:gd name="T0" fmla="*/ 49 w 282"/>
                    <a:gd name="T1" fmla="*/ 241 h 365"/>
                    <a:gd name="T2" fmla="*/ 306 w 282"/>
                    <a:gd name="T3" fmla="*/ 401 h 365"/>
                    <a:gd name="T4" fmla="*/ 310 w 282"/>
                    <a:gd name="T5" fmla="*/ 144 h 365"/>
                    <a:gd name="T6" fmla="*/ 0 w 282"/>
                    <a:gd name="T7" fmla="*/ 0 h 365"/>
                    <a:gd name="T8" fmla="*/ 49 w 282"/>
                    <a:gd name="T9" fmla="*/ 241 h 3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2"/>
                    <a:gd name="T16" fmla="*/ 0 h 365"/>
                    <a:gd name="T17" fmla="*/ 282 w 282"/>
                    <a:gd name="T18" fmla="*/ 365 h 3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2" h="365">
                      <a:moveTo>
                        <a:pt x="45" y="219"/>
                      </a:moveTo>
                      <a:lnTo>
                        <a:pt x="278" y="365"/>
                      </a:lnTo>
                      <a:lnTo>
                        <a:pt x="282" y="131"/>
                      </a:lnTo>
                      <a:lnTo>
                        <a:pt x="0" y="0"/>
                      </a:lnTo>
                      <a:lnTo>
                        <a:pt x="45" y="21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1" name="未知"/>
                <p:cNvSpPr>
                  <a:spLocks noChangeArrowheads="1"/>
                </p:cNvSpPr>
                <p:nvPr/>
              </p:nvSpPr>
              <p:spPr bwMode="auto">
                <a:xfrm>
                  <a:off x="304" y="80"/>
                  <a:ext cx="218" cy="420"/>
                </a:xfrm>
                <a:custGeom>
                  <a:avLst/>
                  <a:gdLst>
                    <a:gd name="T0" fmla="*/ 218 w 198"/>
                    <a:gd name="T1" fmla="*/ 0 h 382"/>
                    <a:gd name="T2" fmla="*/ 4 w 198"/>
                    <a:gd name="T3" fmla="*/ 163 h 382"/>
                    <a:gd name="T4" fmla="*/ 0 w 198"/>
                    <a:gd name="T5" fmla="*/ 420 h 382"/>
                    <a:gd name="T6" fmla="*/ 181 w 198"/>
                    <a:gd name="T7" fmla="*/ 235 h 382"/>
                    <a:gd name="T8" fmla="*/ 218 w 198"/>
                    <a:gd name="T9" fmla="*/ 0 h 3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382"/>
                    <a:gd name="T17" fmla="*/ 198 w 198"/>
                    <a:gd name="T18" fmla="*/ 382 h 3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382">
                      <a:moveTo>
                        <a:pt x="198" y="0"/>
                      </a:moveTo>
                      <a:lnTo>
                        <a:pt x="4" y="148"/>
                      </a:lnTo>
                      <a:lnTo>
                        <a:pt x="0" y="382"/>
                      </a:lnTo>
                      <a:lnTo>
                        <a:pt x="164" y="214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9B8E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2" name="未知"/>
                <p:cNvSpPr>
                  <a:spLocks/>
                </p:cNvSpPr>
                <p:nvPr/>
              </p:nvSpPr>
              <p:spPr bwMode="auto">
                <a:xfrm>
                  <a:off x="0" y="0"/>
                  <a:ext cx="522" cy="242"/>
                </a:xfrm>
                <a:custGeom>
                  <a:avLst/>
                  <a:gdLst>
                    <a:gd name="T0" fmla="*/ 0 w 476"/>
                    <a:gd name="T1" fmla="*/ 99 h 221"/>
                    <a:gd name="T2" fmla="*/ 268 w 476"/>
                    <a:gd name="T3" fmla="*/ 0 h 221"/>
                    <a:gd name="T4" fmla="*/ 522 w 476"/>
                    <a:gd name="T5" fmla="*/ 80 h 221"/>
                    <a:gd name="T6" fmla="*/ 309 w 476"/>
                    <a:gd name="T7" fmla="*/ 242 h 221"/>
                    <a:gd name="T8" fmla="*/ 0 w 476"/>
                    <a:gd name="T9" fmla="*/ 99 h 2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6"/>
                    <a:gd name="T16" fmla="*/ 0 h 221"/>
                    <a:gd name="T17" fmla="*/ 476 w 476"/>
                    <a:gd name="T18" fmla="*/ 221 h 2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6" h="221">
                      <a:moveTo>
                        <a:pt x="0" y="90"/>
                      </a:moveTo>
                      <a:lnTo>
                        <a:pt x="244" y="0"/>
                      </a:lnTo>
                      <a:lnTo>
                        <a:pt x="476" y="73"/>
                      </a:lnTo>
                      <a:lnTo>
                        <a:pt x="282" y="221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E0C090"/>
                    </a:gs>
                    <a:gs pos="100000">
                      <a:srgbClr val="E7CFAB"/>
                    </a:gs>
                  </a:gsLst>
                  <a:lin ang="18900000" scaled="1"/>
                </a:gradFill>
                <a:ln w="4826">
                  <a:solidFill>
                    <a:srgbClr val="A2865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3" name="未知"/>
                <p:cNvSpPr>
                  <a:spLocks noChangeArrowheads="1"/>
                </p:cNvSpPr>
                <p:nvPr/>
              </p:nvSpPr>
              <p:spPr bwMode="auto">
                <a:xfrm>
                  <a:off x="37" y="13"/>
                  <a:ext cx="232" cy="92"/>
                </a:xfrm>
                <a:custGeom>
                  <a:avLst/>
                  <a:gdLst>
                    <a:gd name="T0" fmla="*/ 0 w 212"/>
                    <a:gd name="T1" fmla="*/ 88 h 85"/>
                    <a:gd name="T2" fmla="*/ 232 w 212"/>
                    <a:gd name="T3" fmla="*/ 0 h 85"/>
                    <a:gd name="T4" fmla="*/ 230 w 212"/>
                    <a:gd name="T5" fmla="*/ 6 h 85"/>
                    <a:gd name="T6" fmla="*/ 10 w 212"/>
                    <a:gd name="T7" fmla="*/ 92 h 85"/>
                    <a:gd name="T8" fmla="*/ 0 w 212"/>
                    <a:gd name="T9" fmla="*/ 88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2"/>
                    <a:gd name="T16" fmla="*/ 0 h 85"/>
                    <a:gd name="T17" fmla="*/ 212 w 212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2" h="85">
                      <a:moveTo>
                        <a:pt x="0" y="81"/>
                      </a:moveTo>
                      <a:lnTo>
                        <a:pt x="212" y="0"/>
                      </a:lnTo>
                      <a:lnTo>
                        <a:pt x="210" y="6"/>
                      </a:lnTo>
                      <a:lnTo>
                        <a:pt x="9" y="85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55524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4" name="未知"/>
                <p:cNvSpPr>
                  <a:spLocks noChangeArrowheads="1"/>
                </p:cNvSpPr>
                <p:nvPr/>
              </p:nvSpPr>
              <p:spPr bwMode="auto">
                <a:xfrm>
                  <a:off x="268" y="13"/>
                  <a:ext cx="222" cy="77"/>
                </a:xfrm>
                <a:custGeom>
                  <a:avLst/>
                  <a:gdLst>
                    <a:gd name="T0" fmla="*/ 2 w 202"/>
                    <a:gd name="T1" fmla="*/ 0 h 70"/>
                    <a:gd name="T2" fmla="*/ 222 w 202"/>
                    <a:gd name="T3" fmla="*/ 73 h 70"/>
                    <a:gd name="T4" fmla="*/ 215 w 202"/>
                    <a:gd name="T5" fmla="*/ 77 h 70"/>
                    <a:gd name="T6" fmla="*/ 0 w 202"/>
                    <a:gd name="T7" fmla="*/ 7 h 70"/>
                    <a:gd name="T8" fmla="*/ 2 w 202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2"/>
                    <a:gd name="T16" fmla="*/ 0 h 70"/>
                    <a:gd name="T17" fmla="*/ 202 w 202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2" h="70">
                      <a:moveTo>
                        <a:pt x="2" y="0"/>
                      </a:moveTo>
                      <a:lnTo>
                        <a:pt x="202" y="66"/>
                      </a:lnTo>
                      <a:lnTo>
                        <a:pt x="196" y="70"/>
                      </a:lnTo>
                      <a:lnTo>
                        <a:pt x="0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F8A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5" name="未知"/>
                <p:cNvSpPr>
                  <a:spLocks/>
                </p:cNvSpPr>
                <p:nvPr/>
              </p:nvSpPr>
              <p:spPr bwMode="auto">
                <a:xfrm>
                  <a:off x="47" y="90"/>
                  <a:ext cx="436" cy="128"/>
                </a:xfrm>
                <a:custGeom>
                  <a:avLst/>
                  <a:gdLst>
                    <a:gd name="T0" fmla="*/ 0 w 397"/>
                    <a:gd name="T1" fmla="*/ 16 h 117"/>
                    <a:gd name="T2" fmla="*/ 256 w 397"/>
                    <a:gd name="T3" fmla="*/ 128 h 117"/>
                    <a:gd name="T4" fmla="*/ 436 w 397"/>
                    <a:gd name="T5" fmla="*/ 0 h 117"/>
                    <a:gd name="T6" fmla="*/ 436 w 397"/>
                    <a:gd name="T7" fmla="*/ 0 h 117"/>
                    <a:gd name="T8" fmla="*/ 256 w 397"/>
                    <a:gd name="T9" fmla="*/ 126 h 117"/>
                    <a:gd name="T10" fmla="*/ 2 w 397"/>
                    <a:gd name="T11" fmla="*/ 16 h 117"/>
                    <a:gd name="T12" fmla="*/ 0 w 397"/>
                    <a:gd name="T13" fmla="*/ 16 h 1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7"/>
                    <a:gd name="T22" fmla="*/ 0 h 117"/>
                    <a:gd name="T23" fmla="*/ 397 w 397"/>
                    <a:gd name="T24" fmla="*/ 117 h 1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7" h="117">
                      <a:moveTo>
                        <a:pt x="0" y="15"/>
                      </a:moveTo>
                      <a:lnTo>
                        <a:pt x="233" y="117"/>
                      </a:lnTo>
                      <a:lnTo>
                        <a:pt x="397" y="0"/>
                      </a:lnTo>
                      <a:lnTo>
                        <a:pt x="233" y="115"/>
                      </a:lnTo>
                      <a:lnTo>
                        <a:pt x="2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4826">
                  <a:solidFill>
                    <a:srgbClr val="C4B39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6" name="未知"/>
                <p:cNvSpPr>
                  <a:spLocks noChangeArrowheads="1"/>
                </p:cNvSpPr>
                <p:nvPr/>
              </p:nvSpPr>
              <p:spPr bwMode="auto">
                <a:xfrm>
                  <a:off x="27" y="129"/>
                  <a:ext cx="45" cy="209"/>
                </a:xfrm>
                <a:custGeom>
                  <a:avLst/>
                  <a:gdLst>
                    <a:gd name="T0" fmla="*/ 0 w 41"/>
                    <a:gd name="T1" fmla="*/ 0 h 191"/>
                    <a:gd name="T2" fmla="*/ 38 w 41"/>
                    <a:gd name="T3" fmla="*/ 209 h 191"/>
                    <a:gd name="T4" fmla="*/ 45 w 41"/>
                    <a:gd name="T5" fmla="*/ 202 h 191"/>
                    <a:gd name="T6" fmla="*/ 10 w 41"/>
                    <a:gd name="T7" fmla="*/ 5 h 191"/>
                    <a:gd name="T8" fmla="*/ 0 w 41"/>
                    <a:gd name="T9" fmla="*/ 0 h 1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191"/>
                    <a:gd name="T17" fmla="*/ 41 w 41"/>
                    <a:gd name="T18" fmla="*/ 191 h 1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191">
                      <a:moveTo>
                        <a:pt x="0" y="0"/>
                      </a:moveTo>
                      <a:lnTo>
                        <a:pt x="35" y="191"/>
                      </a:lnTo>
                      <a:lnTo>
                        <a:pt x="41" y="185"/>
                      </a:lnTo>
                      <a:lnTo>
                        <a:pt x="9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69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7" name="未知"/>
                <p:cNvSpPr>
                  <a:spLocks noChangeArrowheads="1"/>
                </p:cNvSpPr>
                <p:nvPr/>
              </p:nvSpPr>
              <p:spPr bwMode="auto">
                <a:xfrm>
                  <a:off x="65" y="331"/>
                  <a:ext cx="221" cy="141"/>
                </a:xfrm>
                <a:custGeom>
                  <a:avLst/>
                  <a:gdLst>
                    <a:gd name="T0" fmla="*/ 221 w 201"/>
                    <a:gd name="T1" fmla="*/ 141 h 128"/>
                    <a:gd name="T2" fmla="*/ 0 w 201"/>
                    <a:gd name="T3" fmla="*/ 7 h 128"/>
                    <a:gd name="T4" fmla="*/ 7 w 201"/>
                    <a:gd name="T5" fmla="*/ 0 h 128"/>
                    <a:gd name="T6" fmla="*/ 221 w 201"/>
                    <a:gd name="T7" fmla="*/ 135 h 128"/>
                    <a:gd name="T8" fmla="*/ 221 w 201"/>
                    <a:gd name="T9" fmla="*/ 141 h 1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128"/>
                    <a:gd name="T17" fmla="*/ 201 w 201"/>
                    <a:gd name="T18" fmla="*/ 128 h 1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128">
                      <a:moveTo>
                        <a:pt x="201" y="128"/>
                      </a:move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201" y="123"/>
                      </a:lnTo>
                      <a:lnTo>
                        <a:pt x="201" y="128"/>
                      </a:lnTo>
                      <a:close/>
                    </a:path>
                  </a:pathLst>
                </a:custGeom>
                <a:solidFill>
                  <a:srgbClr val="DEC5A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8" name="未知"/>
                <p:cNvSpPr>
                  <a:spLocks/>
                </p:cNvSpPr>
                <p:nvPr/>
              </p:nvSpPr>
              <p:spPr bwMode="auto">
                <a:xfrm>
                  <a:off x="37" y="134"/>
                  <a:ext cx="252" cy="338"/>
                </a:xfrm>
                <a:custGeom>
                  <a:avLst/>
                  <a:gdLst>
                    <a:gd name="T0" fmla="*/ 0 w 229"/>
                    <a:gd name="T1" fmla="*/ 0 h 308"/>
                    <a:gd name="T2" fmla="*/ 250 w 229"/>
                    <a:gd name="T3" fmla="*/ 121 h 308"/>
                    <a:gd name="T4" fmla="*/ 252 w 229"/>
                    <a:gd name="T5" fmla="*/ 338 h 308"/>
                    <a:gd name="T6" fmla="*/ 250 w 229"/>
                    <a:gd name="T7" fmla="*/ 338 h 308"/>
                    <a:gd name="T8" fmla="*/ 248 w 229"/>
                    <a:gd name="T9" fmla="*/ 121 h 308"/>
                    <a:gd name="T10" fmla="*/ 0 w 229"/>
                    <a:gd name="T11" fmla="*/ 0 h 308"/>
                    <a:gd name="T12" fmla="*/ 0 w 229"/>
                    <a:gd name="T13" fmla="*/ 0 h 3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9"/>
                    <a:gd name="T22" fmla="*/ 0 h 308"/>
                    <a:gd name="T23" fmla="*/ 229 w 229"/>
                    <a:gd name="T24" fmla="*/ 308 h 3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9" h="308">
                      <a:moveTo>
                        <a:pt x="0" y="0"/>
                      </a:moveTo>
                      <a:lnTo>
                        <a:pt x="227" y="110"/>
                      </a:lnTo>
                      <a:lnTo>
                        <a:pt x="229" y="308"/>
                      </a:lnTo>
                      <a:lnTo>
                        <a:pt x="227" y="308"/>
                      </a:lnTo>
                      <a:lnTo>
                        <a:pt x="225" y="1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826">
                  <a:solidFill>
                    <a:srgbClr val="D4BA98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9" name="未知"/>
                <p:cNvSpPr>
                  <a:spLocks noChangeArrowheads="1"/>
                </p:cNvSpPr>
                <p:nvPr/>
              </p:nvSpPr>
              <p:spPr bwMode="auto">
                <a:xfrm>
                  <a:off x="473" y="104"/>
                  <a:ext cx="38" cy="205"/>
                </a:xfrm>
                <a:custGeom>
                  <a:avLst/>
                  <a:gdLst>
                    <a:gd name="T0" fmla="*/ 38 w 34"/>
                    <a:gd name="T1" fmla="*/ 0 h 187"/>
                    <a:gd name="T2" fmla="*/ 7 w 34"/>
                    <a:gd name="T3" fmla="*/ 205 h 187"/>
                    <a:gd name="T4" fmla="*/ 0 w 34"/>
                    <a:gd name="T5" fmla="*/ 203 h 187"/>
                    <a:gd name="T6" fmla="*/ 29 w 34"/>
                    <a:gd name="T7" fmla="*/ 9 h 187"/>
                    <a:gd name="T8" fmla="*/ 38 w 34"/>
                    <a:gd name="T9" fmla="*/ 0 h 1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187"/>
                    <a:gd name="T17" fmla="*/ 34 w 34"/>
                    <a:gd name="T18" fmla="*/ 187 h 1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187">
                      <a:moveTo>
                        <a:pt x="34" y="0"/>
                      </a:moveTo>
                      <a:lnTo>
                        <a:pt x="6" y="187"/>
                      </a:lnTo>
                      <a:lnTo>
                        <a:pt x="0" y="185"/>
                      </a:lnTo>
                      <a:lnTo>
                        <a:pt x="26" y="8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6C64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0" name="未知"/>
                <p:cNvSpPr>
                  <a:spLocks noChangeArrowheads="1"/>
                </p:cNvSpPr>
                <p:nvPr/>
              </p:nvSpPr>
              <p:spPr bwMode="auto">
                <a:xfrm>
                  <a:off x="319" y="306"/>
                  <a:ext cx="160" cy="164"/>
                </a:xfrm>
                <a:custGeom>
                  <a:avLst/>
                  <a:gdLst>
                    <a:gd name="T0" fmla="*/ 0 w 77"/>
                    <a:gd name="T1" fmla="*/ 164 h 79"/>
                    <a:gd name="T2" fmla="*/ 0 w 77"/>
                    <a:gd name="T3" fmla="*/ 154 h 79"/>
                    <a:gd name="T4" fmla="*/ 154 w 77"/>
                    <a:gd name="T5" fmla="*/ 0 h 79"/>
                    <a:gd name="T6" fmla="*/ 160 w 77"/>
                    <a:gd name="T7" fmla="*/ 2 h 79"/>
                    <a:gd name="T8" fmla="*/ 0 w 77"/>
                    <a:gd name="T9" fmla="*/ 164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"/>
                    <a:gd name="T16" fmla="*/ 0 h 79"/>
                    <a:gd name="T17" fmla="*/ 77 w 77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" h="79">
                      <a:moveTo>
                        <a:pt x="0" y="79"/>
                      </a:moveTo>
                      <a:cubicBezTo>
                        <a:pt x="0" y="78"/>
                        <a:pt x="0" y="74"/>
                        <a:pt x="0" y="74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77" y="1"/>
                        <a:pt x="77" y="1"/>
                        <a:pt x="77" y="1"/>
                      </a:cubicBez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B1A1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1" name="未知"/>
                <p:cNvSpPr>
                  <a:spLocks/>
                </p:cNvSpPr>
                <p:nvPr/>
              </p:nvSpPr>
              <p:spPr bwMode="auto">
                <a:xfrm>
                  <a:off x="319" y="104"/>
                  <a:ext cx="192" cy="357"/>
                </a:xfrm>
                <a:custGeom>
                  <a:avLst/>
                  <a:gdLst>
                    <a:gd name="T0" fmla="*/ 0 w 174"/>
                    <a:gd name="T1" fmla="*/ 357 h 325"/>
                    <a:gd name="T2" fmla="*/ 4 w 174"/>
                    <a:gd name="T3" fmla="*/ 145 h 325"/>
                    <a:gd name="T4" fmla="*/ 192 w 174"/>
                    <a:gd name="T5" fmla="*/ 0 h 325"/>
                    <a:gd name="T6" fmla="*/ 183 w 174"/>
                    <a:gd name="T7" fmla="*/ 9 h 325"/>
                    <a:gd name="T8" fmla="*/ 7 w 174"/>
                    <a:gd name="T9" fmla="*/ 147 h 325"/>
                    <a:gd name="T10" fmla="*/ 0 w 174"/>
                    <a:gd name="T11" fmla="*/ 357 h 325"/>
                    <a:gd name="T12" fmla="*/ 0 w 174"/>
                    <a:gd name="T13" fmla="*/ 357 h 3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"/>
                    <a:gd name="T22" fmla="*/ 0 h 325"/>
                    <a:gd name="T23" fmla="*/ 174 w 174"/>
                    <a:gd name="T24" fmla="*/ 325 h 3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" h="325">
                      <a:moveTo>
                        <a:pt x="0" y="325"/>
                      </a:moveTo>
                      <a:lnTo>
                        <a:pt x="4" y="132"/>
                      </a:lnTo>
                      <a:lnTo>
                        <a:pt x="174" y="0"/>
                      </a:lnTo>
                      <a:lnTo>
                        <a:pt x="166" y="8"/>
                      </a:lnTo>
                      <a:lnTo>
                        <a:pt x="6" y="134"/>
                      </a:lnTo>
                      <a:lnTo>
                        <a:pt x="0" y="3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763">
                  <a:solidFill>
                    <a:srgbClr val="231F2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</p:grpSp>
      </p:grpSp>
      <p:pic>
        <p:nvPicPr>
          <p:cNvPr id="98" name="AutoShape 3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9700" y="4221163"/>
            <a:ext cx="2879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AutoShape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43213" y="4221163"/>
            <a:ext cx="28813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AutoShape 3"/>
          <p:cNvPicPr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288" y="4221163"/>
            <a:ext cx="2879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/>
          <p:nvPr/>
        </p:nvSpPr>
        <p:spPr>
          <a:xfrm>
            <a:off x="611560" y="4653136"/>
            <a:ext cx="244827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Drilling</a:t>
            </a:r>
            <a:endParaRPr lang="zh-CN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436096" y="4509120"/>
            <a:ext cx="24117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  </a:t>
            </a: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Mucking Out</a:t>
            </a:r>
          </a:p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Scaling</a:t>
            </a:r>
            <a:endParaRPr lang="zh-CN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203848" y="4509120"/>
            <a:ext cx="208823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Charging</a:t>
            </a:r>
          </a:p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Blasting</a:t>
            </a:r>
            <a:endParaRPr lang="zh-CN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</a:endParaRPr>
          </a:p>
        </p:txBody>
      </p:sp>
      <p:pic>
        <p:nvPicPr>
          <p:cNvPr id="104" name="AutoShape 3"/>
          <p:cNvPicPr>
            <a:picLocks noChangeArrowheads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1913" y="5084763"/>
            <a:ext cx="28797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TextBox 104"/>
          <p:cNvSpPr txBox="1"/>
          <p:nvPr/>
        </p:nvSpPr>
        <p:spPr>
          <a:xfrm>
            <a:off x="1763688" y="5373216"/>
            <a:ext cx="208823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Mapping</a:t>
            </a:r>
          </a:p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Tem Support</a:t>
            </a:r>
            <a:endParaRPr lang="zh-CN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</a:endParaRPr>
          </a:p>
        </p:txBody>
      </p:sp>
      <p:pic>
        <p:nvPicPr>
          <p:cNvPr id="106" name="AutoShape 3"/>
          <p:cNvPicPr>
            <a:picLocks noChangeArrowheads="1"/>
          </p:cNvPicPr>
          <p:nvPr/>
        </p:nvPicPr>
        <p:blipFill>
          <a:blip r:embed="rId5" cstate="email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4663" y="5084763"/>
            <a:ext cx="28797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TextBox 106"/>
          <p:cNvSpPr txBox="1"/>
          <p:nvPr/>
        </p:nvSpPr>
        <p:spPr>
          <a:xfrm>
            <a:off x="4788024" y="5507940"/>
            <a:ext cx="187220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</a:rPr>
              <a:t>Grouting</a:t>
            </a:r>
            <a:endParaRPr lang="zh-CN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</a:endParaRPr>
          </a:p>
        </p:txBody>
      </p:sp>
      <p:pic>
        <p:nvPicPr>
          <p:cNvPr id="108" name="Picture 108" descr="C:\Documents and Settings\teddyzhang\Desktop\Presentation\Photo\IMGP8216.JPG"/>
          <p:cNvPicPr preferRelativeResize="0"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88720" y="1243584"/>
            <a:ext cx="621792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" name="Picture 109" descr="C:\Documents and Settings\teddyzhang\Desktop\Presentation\Photo\IMGP7810.JPG"/>
          <p:cNvPicPr preferRelativeResize="0"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188720" y="1243584"/>
            <a:ext cx="621792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110" descr="C:\Documents and Settings\teddyzhang\Desktop\Presentation\Photo\IMGP8363.JPG"/>
          <p:cNvPicPr preferRelativeResize="0">
            <a:picLocks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88720" y="1243584"/>
            <a:ext cx="621792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Picture 111" descr="C:\Documents and Settings\teddyzhang\Desktop\Presentation\Photo\IMGP8342.JPG"/>
          <p:cNvPicPr preferRelativeResize="0">
            <a:picLocks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188720" y="1243584"/>
            <a:ext cx="621792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Picture 112" descr="C:\Documents and Settings\teddyzhang\Desktop\Presentation\Photo\IMGP8320.JPG"/>
          <p:cNvPicPr preferRelativeResize="0">
            <a:picLocks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188720" y="1243584"/>
            <a:ext cx="621792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334000" y="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Tunnel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3" name="Tunne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screen"/>
          <a:stretch>
            <a:fillRect/>
          </a:stretch>
        </p:blipFill>
        <p:spPr>
          <a:xfrm>
            <a:off x="186267" y="1447800"/>
            <a:ext cx="8805333" cy="4953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" name="AutoShape 81"/>
          <p:cNvSpPr>
            <a:spLocks noChangeArrowheads="1"/>
          </p:cNvSpPr>
          <p:nvPr/>
        </p:nvSpPr>
        <p:spPr bwMode="auto">
          <a:xfrm>
            <a:off x="838200" y="1099428"/>
            <a:ext cx="2798064" cy="2558172"/>
          </a:xfrm>
          <a:prstGeom prst="roundRect">
            <a:avLst>
              <a:gd name="adj" fmla="val 5005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圆角矩形 68"/>
          <p:cNvSpPr/>
          <p:nvPr/>
        </p:nvSpPr>
        <p:spPr bwMode="auto">
          <a:xfrm>
            <a:off x="914400" y="836712"/>
            <a:ext cx="2667000" cy="432000"/>
          </a:xfrm>
          <a:prstGeom prst="roundRect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AutoShape 81"/>
          <p:cNvSpPr>
            <a:spLocks noChangeArrowheads="1"/>
          </p:cNvSpPr>
          <p:nvPr/>
        </p:nvSpPr>
        <p:spPr bwMode="auto">
          <a:xfrm>
            <a:off x="5431536" y="4267200"/>
            <a:ext cx="2798064" cy="2438400"/>
          </a:xfrm>
          <a:prstGeom prst="roundRect">
            <a:avLst>
              <a:gd name="adj" fmla="val 5005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chemeClr val="accent6">
                    <a:lumMod val="75000"/>
                  </a:schemeClr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77"/>
          <p:cNvSpPr/>
          <p:nvPr/>
        </p:nvSpPr>
        <p:spPr bwMode="auto">
          <a:xfrm>
            <a:off x="5507736" y="4038600"/>
            <a:ext cx="2670048" cy="432000"/>
          </a:xfrm>
          <a:prstGeom prst="roundRect">
            <a:avLst/>
          </a:prstGeom>
          <a:gradFill flip="none" rotWithShape="1">
            <a:gsLst>
              <a:gs pos="0">
                <a:srgbClr val="7030A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圆角矩形 83"/>
          <p:cNvSpPr>
            <a:spLocks noChangeAspect="1"/>
          </p:cNvSpPr>
          <p:nvPr/>
        </p:nvSpPr>
        <p:spPr bwMode="auto">
          <a:xfrm>
            <a:off x="5507736" y="40386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F3219E"/>
                </a:gs>
                <a:gs pos="100000">
                  <a:srgbClr val="610348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5334000" y="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Mucking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Out System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white">
          <a:xfrm>
            <a:off x="4724400" y="1447800"/>
            <a:ext cx="2798064" cy="2514600"/>
          </a:xfrm>
          <a:prstGeom prst="roundRect">
            <a:avLst>
              <a:gd name="adj" fmla="val 7012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divot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4800600" y="1219200"/>
            <a:ext cx="2670048" cy="429768"/>
          </a:xfrm>
          <a:prstGeom prst="round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white">
          <a:xfrm>
            <a:off x="1524000" y="4038600"/>
            <a:ext cx="2798064" cy="2514600"/>
          </a:xfrm>
          <a:prstGeom prst="roundRect">
            <a:avLst>
              <a:gd name="adj" fmla="val 4784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rgbClr val="6EFF01"/>
                </a:gs>
                <a:gs pos="100000">
                  <a:srgbClr val="0F5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divot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1600200" y="3733800"/>
            <a:ext cx="2670048" cy="429768"/>
          </a:xfrm>
          <a:prstGeom prst="round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876800" y="1219200"/>
            <a:ext cx="2895600" cy="37457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Shuttle Car / Railway</a:t>
            </a: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圆角矩形 79"/>
          <p:cNvSpPr>
            <a:spLocks noChangeAspect="1"/>
          </p:cNvSpPr>
          <p:nvPr/>
        </p:nvSpPr>
        <p:spPr bwMode="auto">
          <a:xfrm>
            <a:off x="914400" y="8382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圆角矩形 85"/>
          <p:cNvSpPr>
            <a:spLocks noChangeAspect="1"/>
          </p:cNvSpPr>
          <p:nvPr/>
        </p:nvSpPr>
        <p:spPr bwMode="auto">
          <a:xfrm>
            <a:off x="1600200" y="37338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6EFF01"/>
                </a:gs>
                <a:gs pos="100000">
                  <a:srgbClr val="0F5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圆角矩形 77"/>
          <p:cNvSpPr>
            <a:spLocks noChangeAspect="1"/>
          </p:cNvSpPr>
          <p:nvPr/>
        </p:nvSpPr>
        <p:spPr bwMode="auto">
          <a:xfrm>
            <a:off x="4800600" y="12192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1600200" y="838200"/>
            <a:ext cx="1410979" cy="37457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err="1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Hagg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Loader</a:t>
            </a: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676400" y="3733800"/>
            <a:ext cx="2743200" cy="37457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Mucking Skip</a:t>
            </a: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6209021" y="4038600"/>
            <a:ext cx="1410979" cy="37457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err="1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Headframe</a:t>
            </a: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6216" y="859536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855464" y="1255776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661160" y="3767328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550408" y="4081272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26" name="Picture 4" descr="C:\Users\alvinlai\Desktop\Progress Photos\2013-02-25 - general photos\IMG_294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4622" y="1316417"/>
            <a:ext cx="2892978" cy="234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5" descr="P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24000" y="4191000"/>
            <a:ext cx="28194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1" name="Picture 1" descr="F:\DCIM\221_0304\IMG_1745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24400" y="1676400"/>
            <a:ext cx="28194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F:\DCIM\214_2003\IMG_1672.JPG"/>
          <p:cNvPicPr>
            <a:picLocks noChangeAspect="1" noChangeArrowheads="1"/>
          </p:cNvPicPr>
          <p:nvPr/>
        </p:nvPicPr>
        <p:blipFill>
          <a:blip r:embed="rId8" cstate="email"/>
          <a:stretch>
            <a:fillRect/>
          </a:stretch>
        </p:blipFill>
        <p:spPr bwMode="auto">
          <a:xfrm>
            <a:off x="5368324" y="4495800"/>
            <a:ext cx="297477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8" grpId="0" animBg="1"/>
      <p:bldP spid="23" grpId="0"/>
      <p:bldP spid="24" grpId="0" animBg="1"/>
      <p:bldP spid="27" grpId="0" animBg="1"/>
      <p:bldP spid="28" grpId="0" animBg="1"/>
      <p:bldP spid="29" grpId="0"/>
      <p:bldP spid="14" grpId="0" animBg="1"/>
      <p:bldP spid="20" grpId="0" animBg="1"/>
      <p:bldP spid="30" grpId="0" animBg="1"/>
      <p:bldP spid="31" grpId="0"/>
      <p:bldP spid="32" grpId="0"/>
      <p:bldP spid="33" grpId="0"/>
      <p:bldP spid="34" grpId="0"/>
      <p:bldP spid="35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5334000" y="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Mucking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Out System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hats-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2534" y="1676400"/>
            <a:ext cx="8398932" cy="4724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105400" y="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Major Risks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1057275" y="174625"/>
              <a:ext cx="4191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Major Risks and Mitigations</a:t>
              </a:r>
              <a:endParaRPr lang="zh-CN" altLang="en-US" sz="2400" dirty="0"/>
            </a:p>
          </p:txBody>
        </p:sp>
      </p:grpSp>
      <p:sp>
        <p:nvSpPr>
          <p:cNvPr id="12" name="圆角矩形 95"/>
          <p:cNvSpPr/>
          <p:nvPr/>
        </p:nvSpPr>
        <p:spPr bwMode="auto">
          <a:xfrm>
            <a:off x="2286000" y="3535288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87"/>
          <p:cNvSpPr>
            <a:spLocks noChangeArrowheads="1"/>
          </p:cNvSpPr>
          <p:nvPr/>
        </p:nvSpPr>
        <p:spPr bwMode="auto">
          <a:xfrm>
            <a:off x="2444552" y="3660626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Rock Fall Hazard and Mitigations </a:t>
            </a:r>
          </a:p>
        </p:txBody>
      </p:sp>
      <p:sp>
        <p:nvSpPr>
          <p:cNvPr id="14" name="AutoShape 3"/>
          <p:cNvSpPr>
            <a:spLocks noChangeAspect="1" noChangeArrowheads="1"/>
          </p:cNvSpPr>
          <p:nvPr/>
        </p:nvSpPr>
        <p:spPr bwMode="auto">
          <a:xfrm>
            <a:off x="2141984" y="3679304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圆角矩形 99"/>
          <p:cNvSpPr/>
          <p:nvPr/>
        </p:nvSpPr>
        <p:spPr bwMode="auto">
          <a:xfrm>
            <a:off x="2286000" y="2514600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AutoShape 3"/>
          <p:cNvSpPr>
            <a:spLocks noChangeAspect="1" noChangeArrowheads="1"/>
          </p:cNvSpPr>
          <p:nvPr/>
        </p:nvSpPr>
        <p:spPr bwMode="auto">
          <a:xfrm>
            <a:off x="2141984" y="2658616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圆角矩形 104"/>
          <p:cNvSpPr/>
          <p:nvPr/>
        </p:nvSpPr>
        <p:spPr bwMode="auto">
          <a:xfrm>
            <a:off x="2286000" y="4552950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87"/>
          <p:cNvSpPr>
            <a:spLocks noChangeArrowheads="1"/>
          </p:cNvSpPr>
          <p:nvPr/>
        </p:nvSpPr>
        <p:spPr bwMode="auto">
          <a:xfrm>
            <a:off x="2438400" y="4678680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Fire and Mitigations </a:t>
            </a:r>
          </a:p>
        </p:txBody>
      </p:sp>
      <p:sp>
        <p:nvSpPr>
          <p:cNvPr id="20" name="AutoShape 3"/>
          <p:cNvSpPr>
            <a:spLocks noChangeAspect="1" noChangeArrowheads="1"/>
          </p:cNvSpPr>
          <p:nvPr/>
        </p:nvSpPr>
        <p:spPr bwMode="auto">
          <a:xfrm>
            <a:off x="2115758" y="4705275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87"/>
          <p:cNvSpPr>
            <a:spLocks noChangeArrowheads="1"/>
          </p:cNvSpPr>
          <p:nvPr/>
        </p:nvSpPr>
        <p:spPr bwMode="auto">
          <a:xfrm>
            <a:off x="2430016" y="2620888"/>
            <a:ext cx="4536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Water Ingress and Mitigations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 animBg="1"/>
      <p:bldP spid="15" grpId="0" animBg="1"/>
      <p:bldP spid="17" grpId="0" animBg="1"/>
      <p:bldP spid="18" grpId="0" animBg="1"/>
      <p:bldP spid="19" grpId="0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105400" y="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Water Ingress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Content Placeholder 3" descr="haiti-on-october-25-the-storm-was-already-causing-widespread-flooding.jpg"/>
          <p:cNvPicPr preferRelativeResize="0">
            <a:picLocks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990600" y="1755648"/>
            <a:ext cx="7315200" cy="494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1524000" y="12192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we work under situation like this? Absolutely No!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105400" y="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Water Ingress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3" descr="IMGP0676.JPG"/>
          <p:cNvPicPr preferRelativeResize="0">
            <a:picLocks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987552" y="1752600"/>
            <a:ext cx="7315200" cy="494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8200" y="12192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happened on the first day of the year 2013. What a nightmare began!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105400" y="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Water Ingress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1524000" y="2133600"/>
            <a:ext cx="6229350" cy="719138"/>
            <a:chOff x="0" y="0"/>
            <a:chExt cx="6228000" cy="719137"/>
          </a:xfrm>
        </p:grpSpPr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913" y="0"/>
              <a:ext cx="6226175" cy="71913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012A5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eaLnBrk="0" hangingPunct="0"/>
              <a:endParaRPr lang="zh-CN" altLang="en-US"/>
            </a:p>
          </p:txBody>
        </p:sp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>
              <a:off x="0" y="88900"/>
              <a:ext cx="6228000" cy="5413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>
                <a:solidFill>
                  <a:schemeClr val="tx2"/>
                </a:solidFill>
                <a:ea typeface="微软雅黑" pitchFamily="34" charset="-122"/>
              </a:endParaRPr>
            </a:p>
          </p:txBody>
        </p:sp>
      </p:grp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2036440" y="2308225"/>
            <a:ext cx="5278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To maintain the residual inflow within the requirements</a:t>
            </a:r>
          </a:p>
        </p:txBody>
      </p:sp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1524000" y="3068638"/>
            <a:ext cx="6229350" cy="719137"/>
            <a:chOff x="0" y="0"/>
            <a:chExt cx="6228000" cy="719138"/>
          </a:xfrm>
        </p:grpSpPr>
        <p:sp>
          <p:nvSpPr>
            <p:cNvPr id="29" name="AutoShape 3"/>
            <p:cNvSpPr>
              <a:spLocks noChangeArrowheads="1"/>
            </p:cNvSpPr>
            <p:nvPr/>
          </p:nvSpPr>
          <p:spPr bwMode="auto">
            <a:xfrm>
              <a:off x="0" y="0"/>
              <a:ext cx="6228000" cy="7191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1E4FF"/>
                </a:gs>
                <a:gs pos="100000">
                  <a:srgbClr val="009FC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eaLnBrk="0" hangingPunct="0"/>
              <a:endParaRPr lang="zh-CN" altLang="en-US"/>
            </a:p>
          </p:txBody>
        </p:sp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0" y="88900"/>
              <a:ext cx="6228000" cy="54133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>
                <a:solidFill>
                  <a:schemeClr val="tx2"/>
                </a:solidFill>
                <a:ea typeface="微软雅黑" pitchFamily="34" charset="-122"/>
              </a:endParaRPr>
            </a:p>
          </p:txBody>
        </p: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752600" y="3243263"/>
            <a:ext cx="586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To eliminate the risks of any accidental inflow into the tunnel</a:t>
            </a:r>
          </a:p>
        </p:txBody>
      </p:sp>
      <p:grpSp>
        <p:nvGrpSpPr>
          <p:cNvPr id="32" name="Group 10"/>
          <p:cNvGrpSpPr>
            <a:grpSpLocks/>
          </p:cNvGrpSpPr>
          <p:nvPr/>
        </p:nvGrpSpPr>
        <p:grpSpPr bwMode="auto">
          <a:xfrm>
            <a:off x="1525588" y="4049713"/>
            <a:ext cx="6226175" cy="719137"/>
            <a:chOff x="0" y="0"/>
            <a:chExt cx="6226850" cy="719138"/>
          </a:xfrm>
        </p:grpSpPr>
        <p:sp>
          <p:nvSpPr>
            <p:cNvPr id="33" name="AutoShape 3"/>
            <p:cNvSpPr>
              <a:spLocks noChangeArrowheads="1"/>
            </p:cNvSpPr>
            <p:nvPr/>
          </p:nvSpPr>
          <p:spPr bwMode="auto">
            <a:xfrm>
              <a:off x="338" y="0"/>
              <a:ext cx="6226175" cy="7191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lumMod val="75000"/>
                  </a:schemeClr>
                </a:gs>
                <a:gs pos="100000">
                  <a:srgbClr val="012A5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eaLnBrk="0" hangingPunct="0"/>
              <a:endParaRPr lang="zh-CN" altLang="en-US"/>
            </a:p>
          </p:txBody>
        </p:sp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>
              <a:off x="0" y="88900"/>
              <a:ext cx="6226850" cy="54133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>
                <a:solidFill>
                  <a:schemeClr val="tx2"/>
                </a:solidFill>
                <a:ea typeface="微软雅黑" pitchFamily="34" charset="-122"/>
              </a:endParaRPr>
            </a:p>
          </p:txBody>
        </p:sp>
      </p:grp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1752600" y="4087368"/>
            <a:ext cx="579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To avoid excessive settlement of nearby structures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(Monitored by the GEOMON)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b="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1524000" y="5056188"/>
            <a:ext cx="6229350" cy="719137"/>
            <a:chOff x="0" y="0"/>
            <a:chExt cx="6228000" cy="719137"/>
          </a:xfrm>
        </p:grpSpPr>
        <p:sp>
          <p:nvSpPr>
            <p:cNvPr id="37" name="AutoShape 3"/>
            <p:cNvSpPr>
              <a:spLocks noChangeArrowheads="1"/>
            </p:cNvSpPr>
            <p:nvPr/>
          </p:nvSpPr>
          <p:spPr bwMode="auto">
            <a:xfrm>
              <a:off x="0" y="0"/>
              <a:ext cx="6226413" cy="71913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1E4FF"/>
                </a:gs>
                <a:gs pos="100000">
                  <a:srgbClr val="009FC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eaLnBrk="0" hangingPunct="0"/>
              <a:endParaRPr lang="zh-CN" altLang="en-US"/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0" y="88900"/>
              <a:ext cx="6228000" cy="5413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mpd="sng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00">
                <a:solidFill>
                  <a:schemeClr val="tx2"/>
                </a:solidFill>
                <a:ea typeface="微软雅黑" pitchFamily="34" charset="-122"/>
              </a:endParaRPr>
            </a:p>
          </p:txBody>
        </p:sp>
      </p:grp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1600200" y="5056632"/>
            <a:ext cx="6120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To increase the strength to the rock mass and control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overbreak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(according to Barton’s of pre-grouting for stability)</a:t>
            </a:r>
          </a:p>
        </p:txBody>
      </p:sp>
      <p:sp>
        <p:nvSpPr>
          <p:cNvPr id="40" name="Rectangle 63"/>
          <p:cNvSpPr>
            <a:spLocks noChangeArrowheads="1"/>
          </p:cNvSpPr>
          <p:nvPr/>
        </p:nvSpPr>
        <p:spPr bwMode="auto">
          <a:xfrm>
            <a:off x="1143000" y="1371600"/>
            <a:ext cx="10515600" cy="512763"/>
          </a:xfrm>
          <a:prstGeom prst="rect">
            <a:avLst/>
          </a:prstGeom>
          <a:gradFill rotWithShape="1">
            <a:gsLst>
              <a:gs pos="0">
                <a:srgbClr val="9D9D9D">
                  <a:alpha val="79999"/>
                </a:srgbClr>
              </a:gs>
              <a:gs pos="100000">
                <a:srgbClr val="49494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grpSp>
        <p:nvGrpSpPr>
          <p:cNvPr id="41" name="Group 65"/>
          <p:cNvGrpSpPr>
            <a:grpSpLocks/>
          </p:cNvGrpSpPr>
          <p:nvPr/>
        </p:nvGrpSpPr>
        <p:grpSpPr bwMode="auto">
          <a:xfrm>
            <a:off x="495300" y="1371600"/>
            <a:ext cx="511175" cy="512763"/>
            <a:chOff x="0" y="0"/>
            <a:chExt cx="692" cy="688"/>
          </a:xfrm>
        </p:grpSpPr>
        <p:sp>
          <p:nvSpPr>
            <p:cNvPr id="42" name="AutoShape 66"/>
            <p:cNvSpPr>
              <a:spLocks noChangeArrowheads="1"/>
            </p:cNvSpPr>
            <p:nvPr/>
          </p:nvSpPr>
          <p:spPr bwMode="auto">
            <a:xfrm>
              <a:off x="0" y="0"/>
              <a:ext cx="689" cy="6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06306"/>
                </a:gs>
                <a:gs pos="100000">
                  <a:srgbClr val="F0C40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43" name="未知"/>
            <p:cNvSpPr>
              <a:spLocks/>
            </p:cNvSpPr>
            <p:nvPr/>
          </p:nvSpPr>
          <p:spPr bwMode="auto">
            <a:xfrm>
              <a:off x="0" y="353"/>
              <a:ext cx="692" cy="335"/>
            </a:xfrm>
            <a:custGeom>
              <a:avLst/>
              <a:gdLst>
                <a:gd name="T0" fmla="*/ 4 w 956"/>
                <a:gd name="T1" fmla="*/ 0 h 463"/>
                <a:gd name="T2" fmla="*/ 0 w 956"/>
                <a:gd name="T3" fmla="*/ 304 h 463"/>
                <a:gd name="T4" fmla="*/ 159 w 956"/>
                <a:gd name="T5" fmla="*/ 463 h 463"/>
                <a:gd name="T6" fmla="*/ 793 w 956"/>
                <a:gd name="T7" fmla="*/ 463 h 463"/>
                <a:gd name="T8" fmla="*/ 952 w 956"/>
                <a:gd name="T9" fmla="*/ 304 h 463"/>
                <a:gd name="T10" fmla="*/ 956 w 956"/>
                <a:gd name="T11" fmla="*/ 0 h 463"/>
                <a:gd name="T12" fmla="*/ 4 w 956"/>
                <a:gd name="T13" fmla="*/ 0 h 4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6"/>
                <a:gd name="T22" fmla="*/ 0 h 463"/>
                <a:gd name="T23" fmla="*/ 956 w 956"/>
                <a:gd name="T24" fmla="*/ 463 h 4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6" h="463">
                  <a:moveTo>
                    <a:pt x="4" y="0"/>
                  </a:moveTo>
                  <a:lnTo>
                    <a:pt x="0" y="304"/>
                  </a:lnTo>
                  <a:cubicBezTo>
                    <a:pt x="0" y="392"/>
                    <a:pt x="71" y="463"/>
                    <a:pt x="159" y="463"/>
                  </a:cubicBezTo>
                  <a:lnTo>
                    <a:pt x="793" y="463"/>
                  </a:lnTo>
                  <a:cubicBezTo>
                    <a:pt x="881" y="463"/>
                    <a:pt x="952" y="392"/>
                    <a:pt x="952" y="304"/>
                  </a:cubicBezTo>
                  <a:lnTo>
                    <a:pt x="956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0C40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44" name="未知"/>
            <p:cNvSpPr>
              <a:spLocks/>
            </p:cNvSpPr>
            <p:nvPr/>
          </p:nvSpPr>
          <p:spPr bwMode="auto">
            <a:xfrm>
              <a:off x="15" y="13"/>
              <a:ext cx="660" cy="569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180"/>
                </a:cxn>
                <a:cxn ang="0">
                  <a:pos x="0" y="900"/>
                </a:cxn>
                <a:cxn ang="0">
                  <a:pos x="1079" y="383"/>
                </a:cxn>
                <a:cxn ang="0">
                  <a:pos x="1082" y="180"/>
                </a:cxn>
                <a:cxn ang="0">
                  <a:pos x="902" y="0"/>
                </a:cxn>
                <a:cxn ang="0">
                  <a:pos x="181" y="0"/>
                </a:cxn>
              </a:cxnLst>
              <a:rect l="0" t="0" r="r" b="b"/>
              <a:pathLst>
                <a:path w="1082" h="934">
                  <a:moveTo>
                    <a:pt x="181" y="0"/>
                  </a:moveTo>
                  <a:cubicBezTo>
                    <a:pt x="81" y="0"/>
                    <a:pt x="0" y="81"/>
                    <a:pt x="0" y="180"/>
                  </a:cubicBezTo>
                  <a:lnTo>
                    <a:pt x="0" y="900"/>
                  </a:lnTo>
                  <a:cubicBezTo>
                    <a:pt x="183" y="934"/>
                    <a:pt x="899" y="503"/>
                    <a:pt x="1079" y="383"/>
                  </a:cubicBezTo>
                  <a:lnTo>
                    <a:pt x="1082" y="180"/>
                  </a:lnTo>
                  <a:cubicBezTo>
                    <a:pt x="1082" y="81"/>
                    <a:pt x="1002" y="0"/>
                    <a:pt x="902" y="0"/>
                  </a:cubicBezTo>
                  <a:lnTo>
                    <a:pt x="18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gamma/>
                    <a:shade val="60392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</p:grp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1246187" y="1343025"/>
            <a:ext cx="835106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Concept</a:t>
            </a:r>
            <a:r>
              <a:rPr kumimoji="0" lang="en-US" altLang="zh-CN" sz="22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of Pre-Excavation Grouting</a:t>
            </a:r>
            <a:endParaRPr kumimoji="0" lang="zh-CN" alt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31" grpId="0" autoUpdateAnimBg="0"/>
      <p:bldP spid="35" grpId="0" autoUpdateAnimBg="0"/>
      <p:bldP spid="39" grpId="0" autoUpdateAnimBg="0"/>
      <p:bldP spid="40" grpId="0" animBg="1"/>
      <p:bldP spid="45" grpId="0" bldLvl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General View of Groundwater_Settlement monitoring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914400" y="2209800"/>
            <a:ext cx="7620000" cy="441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1062608" y="2120107"/>
            <a:ext cx="7315200" cy="4280693"/>
          </a:xfrm>
          <a:prstGeom prst="rect">
            <a:avLst/>
          </a:prstGeom>
          <a:solidFill>
            <a:srgbClr val="0070C0">
              <a:alpha val="79999"/>
            </a:srgbClr>
          </a:solidFill>
          <a:ln w="12700" cap="flat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20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66800" y="220980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  </a:t>
            </a:r>
            <a:r>
              <a:rPr lang="en-US" altLang="zh-TW" sz="2000" i="1" dirty="0" err="1" smtClean="0">
                <a:solidFill>
                  <a:schemeClr val="bg1"/>
                </a:solidFill>
                <a:ea typeface="PMingLiU" pitchFamily="18" charset="-120"/>
              </a:rPr>
              <a:t>Microfine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 Cement and its admixtures (for inflow &gt;3L/min)</a:t>
            </a:r>
          </a:p>
          <a:p>
            <a:pPr marL="514350" indent="-514350"/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514350" indent="-514350"/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514350" indent="-514350"/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514350" indent="-514350"/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514350" indent="-514350"/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 Colloidal Silica and Accelerator (for inflow &lt;=3L/min)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dirty="0" smtClean="0">
              <a:ea typeface="PMingLiU" pitchFamily="18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Grouting Materials</a:t>
              </a:r>
              <a:endParaRPr lang="zh-CN" altLang="en-US" sz="2400" dirty="0"/>
            </a:p>
          </p:txBody>
        </p:sp>
      </p:grp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5105400" y="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Water Ingress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4" descr="R0012785"/>
          <p:cNvPicPr preferRelativeResize="0"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43200" y="2514600"/>
            <a:ext cx="3048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 preferRelativeResize="0"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43200" y="4343400"/>
            <a:ext cx="30480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 autoUpdateAnimBg="0"/>
      <p:bldP spid="3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Main Content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476375" y="1416050"/>
            <a:ext cx="6229350" cy="720725"/>
            <a:chOff x="0" y="0"/>
            <a:chExt cx="6229350" cy="719138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8"/>
            </a:xfrm>
          </p:grpSpPr>
          <p:sp>
            <p:nvSpPr>
              <p:cNvPr id="13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228000" cy="71913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4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1419225" y="174625"/>
              <a:ext cx="3810000" cy="399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262626"/>
                  </a:solidFill>
                  <a:latin typeface="Arial Black" pitchFamily="34" charset="0"/>
                  <a:ea typeface="微软雅黑" pitchFamily="2" charset="-122"/>
                </a:rPr>
                <a:t>Project Background</a:t>
              </a:r>
              <a:endParaRPr lang="zh-CN" altLang="en-US" sz="2000" dirty="0">
                <a:solidFill>
                  <a:srgbClr val="262626"/>
                </a:solidFill>
                <a:latin typeface="Arial Black" pitchFamily="34" charset="0"/>
                <a:ea typeface="微软雅黑" pitchFamily="2" charset="-122"/>
              </a:endParaRP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1477963" y="2397125"/>
            <a:ext cx="6226175" cy="720725"/>
            <a:chOff x="0" y="0"/>
            <a:chExt cx="6226175" cy="719138"/>
          </a:xfrm>
        </p:grpSpPr>
        <p:grpSp>
          <p:nvGrpSpPr>
            <p:cNvPr id="16" name="Group 8"/>
            <p:cNvGrpSpPr>
              <a:grpSpLocks/>
            </p:cNvGrpSpPr>
            <p:nvPr/>
          </p:nvGrpSpPr>
          <p:grpSpPr bwMode="auto">
            <a:xfrm>
              <a:off x="0" y="0"/>
              <a:ext cx="6226175" cy="719138"/>
              <a:chOff x="0" y="0"/>
              <a:chExt cx="6226850" cy="719138"/>
            </a:xfrm>
          </p:grpSpPr>
          <p:sp>
            <p:nvSpPr>
              <p:cNvPr id="18" name="AutoShape 3"/>
              <p:cNvSpPr>
                <a:spLocks noChangeArrowheads="1"/>
              </p:cNvSpPr>
              <p:nvPr/>
            </p:nvSpPr>
            <p:spPr bwMode="auto">
              <a:xfrm>
                <a:off x="338" y="0"/>
                <a:ext cx="6226175" cy="71913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60E218"/>
                  </a:gs>
                  <a:gs pos="100000">
                    <a:srgbClr val="00B05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6850" cy="54133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655637" y="176213"/>
              <a:ext cx="5257800" cy="399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262626"/>
                  </a:solidFill>
                  <a:latin typeface="Arial Black" pitchFamily="34" charset="0"/>
                  <a:ea typeface="微软雅黑" pitchFamily="2" charset="-122"/>
                </a:rPr>
                <a:t>Construction Approaches</a:t>
              </a:r>
              <a:endParaRPr lang="zh-CN" altLang="en-US" sz="2000" dirty="0">
                <a:solidFill>
                  <a:srgbClr val="262626"/>
                </a:solidFill>
                <a:latin typeface="Arial Black" pitchFamily="34" charset="0"/>
                <a:ea typeface="微软雅黑" pitchFamily="2" charset="-122"/>
              </a:endParaRPr>
            </a:p>
          </p:txBody>
        </p:sp>
      </p:grpSp>
      <p:grpSp>
        <p:nvGrpSpPr>
          <p:cNvPr id="20" name="Group 12"/>
          <p:cNvGrpSpPr>
            <a:grpSpLocks/>
          </p:cNvGrpSpPr>
          <p:nvPr/>
        </p:nvGrpSpPr>
        <p:grpSpPr bwMode="auto">
          <a:xfrm>
            <a:off x="1476375" y="3403600"/>
            <a:ext cx="6229350" cy="720725"/>
            <a:chOff x="0" y="0"/>
            <a:chExt cx="6229350" cy="719138"/>
          </a:xfrm>
        </p:grpSpPr>
        <p:grpSp>
          <p:nvGrpSpPr>
            <p:cNvPr id="21" name="Group 13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23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226413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65E2FF"/>
                  </a:gs>
                  <a:gs pos="100000">
                    <a:srgbClr val="00B0F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4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752600" y="174625"/>
              <a:ext cx="2744788" cy="399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262626"/>
                  </a:solidFill>
                  <a:latin typeface="Arial Black" pitchFamily="34" charset="0"/>
                  <a:ea typeface="微软雅黑" pitchFamily="2" charset="-122"/>
                </a:rPr>
                <a:t>Major Risks</a:t>
              </a:r>
              <a:endParaRPr lang="zh-CN" altLang="en-US" sz="2000" dirty="0">
                <a:solidFill>
                  <a:srgbClr val="262626"/>
                </a:solidFill>
                <a:latin typeface="Arial Black" pitchFamily="34" charset="0"/>
                <a:ea typeface="微软雅黑" pitchFamily="2" charset="-122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1476375" y="4368800"/>
            <a:ext cx="6226175" cy="720725"/>
            <a:chOff x="0" y="0"/>
            <a:chExt cx="6226175" cy="719138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0" y="0"/>
              <a:ext cx="6226175" cy="719138"/>
              <a:chOff x="0" y="0"/>
              <a:chExt cx="6226850" cy="719138"/>
            </a:xfrm>
          </p:grpSpPr>
          <p:sp>
            <p:nvSpPr>
              <p:cNvPr id="28" name="AutoShape 3"/>
              <p:cNvSpPr>
                <a:spLocks noChangeArrowheads="1"/>
              </p:cNvSpPr>
              <p:nvPr/>
            </p:nvSpPr>
            <p:spPr bwMode="auto">
              <a:xfrm>
                <a:off x="338" y="0"/>
                <a:ext cx="6226175" cy="71913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60E218"/>
                  </a:gs>
                  <a:gs pos="100000">
                    <a:srgbClr val="00B05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9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6850" cy="54133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ap="flat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1751012" y="176213"/>
              <a:ext cx="2744788" cy="399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262626"/>
                  </a:solidFill>
                  <a:latin typeface="Arial Black" pitchFamily="34" charset="0"/>
                  <a:ea typeface="微软雅黑" pitchFamily="2" charset="-122"/>
                </a:rPr>
                <a:t>Site Geology</a:t>
              </a:r>
              <a:endParaRPr lang="zh-CN" altLang="en-US" sz="2000" dirty="0">
                <a:solidFill>
                  <a:srgbClr val="262626"/>
                </a:solidFill>
                <a:latin typeface="Arial Black" pitchFamily="34" charset="0"/>
                <a:ea typeface="微软雅黑" pitchFamily="2" charset="-122"/>
              </a:endParaRPr>
            </a:p>
          </p:txBody>
        </p:sp>
      </p:grp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1476375" y="5376863"/>
            <a:ext cx="6229350" cy="719137"/>
            <a:chOff x="0" y="0"/>
            <a:chExt cx="6229350" cy="719138"/>
          </a:xfrm>
        </p:grpSpPr>
        <p:grpSp>
          <p:nvGrpSpPr>
            <p:cNvPr id="31" name="Group 2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8"/>
            </a:xfrm>
          </p:grpSpPr>
          <p:sp>
            <p:nvSpPr>
              <p:cNvPr id="33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228000" cy="71913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ap="flat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2" name="Rectangle 16"/>
            <p:cNvSpPr>
              <a:spLocks noChangeArrowheads="1"/>
            </p:cNvSpPr>
            <p:nvPr/>
          </p:nvSpPr>
          <p:spPr bwMode="auto">
            <a:xfrm>
              <a:off x="1752600" y="174625"/>
              <a:ext cx="27447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262626"/>
                  </a:solidFill>
                  <a:latin typeface="Arial Black" pitchFamily="34" charset="0"/>
                  <a:ea typeface="微软雅黑" pitchFamily="2" charset="-122"/>
                </a:rPr>
                <a:t>Current Progress</a:t>
              </a:r>
              <a:endParaRPr lang="zh-CN" altLang="en-US" sz="2000" dirty="0">
                <a:solidFill>
                  <a:srgbClr val="262626"/>
                </a:solidFill>
                <a:latin typeface="Arial Black" pitchFamily="34" charset="0"/>
                <a:ea typeface="微软雅黑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Construction of Grouts Fan</a:t>
              </a:r>
              <a:endParaRPr lang="zh-CN" altLang="en-US" sz="2400" dirty="0"/>
            </a:p>
          </p:txBody>
        </p:sp>
      </p:grpSp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5105400" y="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Water Ingress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Content Placeholder 3" descr="Picture1.bmp"/>
          <p:cNvPicPr preferRelativeResize="0"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2286000"/>
            <a:ext cx="4114800" cy="338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Picture2.jpg"/>
          <p:cNvPicPr preferRelativeResize="0"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572000" y="2286000"/>
            <a:ext cx="4114800" cy="338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62000" y="57912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After Drilling of Grout Holes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57912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After Grouting of Grout Holes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Rock Fall Hazard and Mitigations</a:t>
              </a:r>
              <a:endParaRPr lang="zh-CN" altLang="en-US" sz="2400" dirty="0"/>
            </a:p>
          </p:txBody>
        </p:sp>
      </p:grpSp>
      <p:pic>
        <p:nvPicPr>
          <p:cNvPr id="23" name="Picture 2" descr="C:\Users\javieryip\Desktop\Presentation for University Portsmouth\rockfall sig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4600" y="2469448"/>
            <a:ext cx="3868744" cy="400755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7" name="图片 151" descr="clip_image002_130.jpg"/>
          <p:cNvPicPr preferRelativeResize="0">
            <a:picLocks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2400" y="4191000"/>
            <a:ext cx="2819400" cy="2221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" name="Picture 58" descr="2.png"/>
          <p:cNvPicPr preferRelativeResize="0"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124200" y="4191000"/>
            <a:ext cx="2895600" cy="2212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0" name="Picture 59" descr="3.png"/>
          <p:cNvPicPr preferRelativeResize="0">
            <a:picLocks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172200" y="4191000"/>
            <a:ext cx="2819400" cy="220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6" name="AutoShape 3"/>
          <p:cNvSpPr>
            <a:spLocks noChangeArrowheads="1"/>
          </p:cNvSpPr>
          <p:nvPr/>
        </p:nvSpPr>
        <p:spPr bwMode="auto">
          <a:xfrm>
            <a:off x="2362200" y="21063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Probing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8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69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71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70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Three Tackles in Tunneling Models</a:t>
              </a:r>
              <a:endParaRPr lang="zh-CN" altLang="en-US" sz="2400" dirty="0"/>
            </a:p>
          </p:txBody>
        </p:sp>
      </p:grpSp>
      <p:sp>
        <p:nvSpPr>
          <p:cNvPr id="67" name="AutoShape 3"/>
          <p:cNvSpPr>
            <a:spLocks noChangeArrowheads="1"/>
          </p:cNvSpPr>
          <p:nvPr/>
        </p:nvSpPr>
        <p:spPr bwMode="auto">
          <a:xfrm>
            <a:off x="2362200" y="27921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Engineering Geological Mapping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AutoShape 3"/>
          <p:cNvSpPr>
            <a:spLocks noChangeArrowheads="1"/>
          </p:cNvSpPr>
          <p:nvPr/>
        </p:nvSpPr>
        <p:spPr bwMode="auto">
          <a:xfrm>
            <a:off x="2362200" y="3480816"/>
            <a:ext cx="4343400" cy="557784"/>
          </a:xfrm>
          <a:prstGeom prst="rect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Temporary Supports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2322513" y="2133898"/>
            <a:ext cx="5449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lang="zh-CN" altLang="en-US" sz="20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3" name="Picture 2" descr="C:\Users\javieryip\Desktop\Probing - TL2-GP-015\Photos\GH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57600" y="3169872"/>
            <a:ext cx="19050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 descr="C:\Users\javieryip\Desktop\Probing - TL2-GP-015\Photos\GH0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15319" y="3224957"/>
            <a:ext cx="19050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3" descr="C:\Users\javieryip\Desktop\Probing - TL2-GP-015\Photos\GH0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27800" y="3180889"/>
            <a:ext cx="1930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838200" y="609852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Cambria" pitchFamily="18" charset="0"/>
              </a:rPr>
              <a:t>Grade I </a:t>
            </a:r>
          </a:p>
          <a:p>
            <a:pPr algn="ctr"/>
            <a:r>
              <a:rPr lang="en-US" sz="1400" b="1" u="sng" dirty="0" smtClean="0">
                <a:latin typeface="Cambria" pitchFamily="18" charset="0"/>
              </a:rPr>
              <a:t>Fresh GRANITE chips</a:t>
            </a:r>
            <a:endParaRPr lang="en-US" sz="1400" b="1" u="sng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0400" y="6088425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Cambria" pitchFamily="18" charset="0"/>
              </a:rPr>
              <a:t>Grade I-II </a:t>
            </a:r>
            <a:br>
              <a:rPr lang="en-US" sz="1400" b="1" u="sng" dirty="0" smtClean="0">
                <a:latin typeface="Cambria" pitchFamily="18" charset="0"/>
              </a:rPr>
            </a:br>
            <a:r>
              <a:rPr lang="en-US" sz="1400" b="1" u="sng" dirty="0" smtClean="0">
                <a:latin typeface="Cambria" pitchFamily="18" charset="0"/>
              </a:rPr>
              <a:t>Fresh Rock to Slightly Decomposed GRANITE chips </a:t>
            </a:r>
            <a:endParaRPr lang="en-US" sz="1400" b="1" u="sng" dirty="0">
              <a:latin typeface="Cambr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9800" y="613249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latin typeface="Cambria" pitchFamily="18" charset="0"/>
              </a:rPr>
              <a:t>QUARTZPHYRIC RHYOLITE </a:t>
            </a:r>
          </a:p>
          <a:p>
            <a:pPr algn="ctr"/>
            <a:r>
              <a:rPr lang="en-US" sz="1400" b="1" u="sng" dirty="0" smtClean="0">
                <a:latin typeface="Cambria" pitchFamily="18" charset="0"/>
              </a:rPr>
              <a:t>with </a:t>
            </a:r>
            <a:r>
              <a:rPr lang="en-US" sz="1400" b="1" u="sng" dirty="0" err="1" smtClean="0">
                <a:latin typeface="Cambria" pitchFamily="18" charset="0"/>
              </a:rPr>
              <a:t>chloritized</a:t>
            </a:r>
            <a:r>
              <a:rPr lang="en-US" sz="1400" b="1" u="sng" dirty="0" smtClean="0">
                <a:latin typeface="Cambria" pitchFamily="18" charset="0"/>
              </a:rPr>
              <a:t> Granite</a:t>
            </a: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1524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Excavation Sections ahead(approx. 16 – 24m)</a:t>
            </a:r>
          </a:p>
        </p:txBody>
      </p: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46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4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48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Probing</a:t>
              </a:r>
              <a:endParaRPr lang="zh-CN" altLang="en-US" sz="2400" dirty="0"/>
            </a:p>
          </p:txBody>
        </p:sp>
      </p:grpSp>
      <p:sp>
        <p:nvSpPr>
          <p:cNvPr id="51" name="AutoShape 3"/>
          <p:cNvSpPr>
            <a:spLocks noChangeArrowheads="1"/>
          </p:cNvSpPr>
          <p:nvPr/>
        </p:nvSpPr>
        <p:spPr bwMode="auto">
          <a:xfrm>
            <a:off x="46482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Collection of rock chips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8" grpId="0"/>
      <p:bldP spid="39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" descr="C:\Users\javieryip\Desktop\Presentation for University Portsmouth\Probing Ilustratio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05227" y="2895600"/>
            <a:ext cx="8353173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" name="任意多边形 44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03375" y="2278360"/>
            <a:ext cx="719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Straight Connector 62"/>
          <p:cNvCxnSpPr/>
          <p:nvPr/>
        </p:nvCxnSpPr>
        <p:spPr>
          <a:xfrm flipH="1" flipV="1">
            <a:off x="2913410" y="3516217"/>
            <a:ext cx="4419600" cy="2133600"/>
          </a:xfrm>
          <a:prstGeom prst="line">
            <a:avLst/>
          </a:prstGeom>
          <a:ln w="8255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821644" y="5616766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latin typeface="Cambria" pitchFamily="18" charset="0"/>
              </a:rPr>
              <a:t>Probe Hole No.3</a:t>
            </a:r>
            <a:endParaRPr lang="en-US" sz="1050" b="1" dirty="0">
              <a:latin typeface="Cambria" pitchFamily="18" charset="0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24277" y="3648075"/>
            <a:ext cx="722538" cy="112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324352" y="3905250"/>
            <a:ext cx="701894" cy="112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14902" y="4191000"/>
            <a:ext cx="743182" cy="112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53077" y="4486275"/>
            <a:ext cx="743182" cy="112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162677" y="4791075"/>
            <a:ext cx="763826" cy="110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696077" y="5095875"/>
            <a:ext cx="784470" cy="110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1" cstate="email"/>
          <a:srcRect t="-503"/>
          <a:stretch>
            <a:fillRect/>
          </a:stretch>
        </p:blipFill>
        <p:spPr bwMode="auto">
          <a:xfrm>
            <a:off x="5305677" y="5400675"/>
            <a:ext cx="743182" cy="111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915277" y="5705475"/>
            <a:ext cx="743182" cy="110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AutoShape 3"/>
          <p:cNvSpPr>
            <a:spLocks noChangeArrowheads="1"/>
          </p:cNvSpPr>
          <p:nvPr/>
        </p:nvSpPr>
        <p:spPr bwMode="auto">
          <a:xfrm>
            <a:off x="1524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Conditions of Rock Chips</a:t>
            </a:r>
          </a:p>
        </p:txBody>
      </p:sp>
      <p:grpSp>
        <p:nvGrpSpPr>
          <p:cNvPr id="74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75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77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8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76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Analysis of All Observations</a:t>
              </a:r>
              <a:endParaRPr lang="zh-CN" altLang="en-US" sz="2400" dirty="0"/>
            </a:p>
          </p:txBody>
        </p:sp>
      </p:grpSp>
      <p:sp>
        <p:nvSpPr>
          <p:cNvPr id="79" name="AutoShape 3"/>
          <p:cNvSpPr>
            <a:spLocks noChangeArrowheads="1"/>
          </p:cNvSpPr>
          <p:nvPr/>
        </p:nvSpPr>
        <p:spPr bwMode="auto">
          <a:xfrm>
            <a:off x="46482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err="1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Colour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of back-flush Water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44" name="Group 3"/>
          <p:cNvGrpSpPr>
            <a:grpSpLocks/>
          </p:cNvGrpSpPr>
          <p:nvPr/>
        </p:nvGrpSpPr>
        <p:grpSpPr bwMode="auto">
          <a:xfrm>
            <a:off x="1457325" y="1243584"/>
            <a:ext cx="6229350" cy="719138"/>
            <a:chOff x="0" y="0"/>
            <a:chExt cx="6229350" cy="719138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47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8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Analysis of All Observations</a:t>
              </a:r>
              <a:endParaRPr lang="zh-CN" altLang="en-US" sz="2400" dirty="0"/>
            </a:p>
          </p:txBody>
        </p:sp>
      </p:grp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" name="Picture 6" descr="C:\Users\javieryip\Desktop\Presentation for University Portsmouth\Probing Ilustratio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2986207"/>
            <a:ext cx="8353173" cy="396240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91208" y="2909246"/>
            <a:ext cx="5586092" cy="1724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>
                <a:alpha val="46000"/>
              </a:srgbClr>
            </a:solidFill>
            <a:beve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39" name="Straight Connector 38"/>
          <p:cNvCxnSpPr/>
          <p:nvPr/>
        </p:nvCxnSpPr>
        <p:spPr>
          <a:xfrm flipH="1" flipV="1">
            <a:off x="2122583" y="3606824"/>
            <a:ext cx="4419600" cy="2133600"/>
          </a:xfrm>
          <a:prstGeom prst="line">
            <a:avLst/>
          </a:prstGeom>
          <a:ln w="8255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349750" y="3646607"/>
            <a:ext cx="4003675" cy="692150"/>
          </a:xfrm>
          <a:custGeom>
            <a:avLst/>
            <a:gdLst>
              <a:gd name="connsiteX0" fmla="*/ 0 w 4003675"/>
              <a:gd name="connsiteY0" fmla="*/ 0 h 692150"/>
              <a:gd name="connsiteX1" fmla="*/ 431800 w 4003675"/>
              <a:gd name="connsiteY1" fmla="*/ 47625 h 692150"/>
              <a:gd name="connsiteX2" fmla="*/ 434975 w 4003675"/>
              <a:gd name="connsiteY2" fmla="*/ 76200 h 692150"/>
              <a:gd name="connsiteX3" fmla="*/ 879475 w 4003675"/>
              <a:gd name="connsiteY3" fmla="*/ 117475 h 692150"/>
              <a:gd name="connsiteX4" fmla="*/ 876300 w 4003675"/>
              <a:gd name="connsiteY4" fmla="*/ 152400 h 692150"/>
              <a:gd name="connsiteX5" fmla="*/ 1333500 w 4003675"/>
              <a:gd name="connsiteY5" fmla="*/ 212725 h 692150"/>
              <a:gd name="connsiteX6" fmla="*/ 1333500 w 4003675"/>
              <a:gd name="connsiteY6" fmla="*/ 263525 h 692150"/>
              <a:gd name="connsiteX7" fmla="*/ 1809750 w 4003675"/>
              <a:gd name="connsiteY7" fmla="*/ 317500 h 692150"/>
              <a:gd name="connsiteX8" fmla="*/ 1809750 w 4003675"/>
              <a:gd name="connsiteY8" fmla="*/ 346075 h 692150"/>
              <a:gd name="connsiteX9" fmla="*/ 2320925 w 4003675"/>
              <a:gd name="connsiteY9" fmla="*/ 403225 h 692150"/>
              <a:gd name="connsiteX10" fmla="*/ 2320925 w 4003675"/>
              <a:gd name="connsiteY10" fmla="*/ 361950 h 692150"/>
              <a:gd name="connsiteX11" fmla="*/ 2854325 w 4003675"/>
              <a:gd name="connsiteY11" fmla="*/ 431800 h 692150"/>
              <a:gd name="connsiteX12" fmla="*/ 2851150 w 4003675"/>
              <a:gd name="connsiteY12" fmla="*/ 527050 h 692150"/>
              <a:gd name="connsiteX13" fmla="*/ 3409950 w 4003675"/>
              <a:gd name="connsiteY13" fmla="*/ 593725 h 692150"/>
              <a:gd name="connsiteX14" fmla="*/ 3413125 w 4003675"/>
              <a:gd name="connsiteY14" fmla="*/ 622300 h 692150"/>
              <a:gd name="connsiteX15" fmla="*/ 4003675 w 4003675"/>
              <a:gd name="connsiteY15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3675" h="692150">
                <a:moveTo>
                  <a:pt x="0" y="0"/>
                </a:moveTo>
                <a:lnTo>
                  <a:pt x="431800" y="47625"/>
                </a:lnTo>
                <a:lnTo>
                  <a:pt x="434975" y="76200"/>
                </a:lnTo>
                <a:lnTo>
                  <a:pt x="879475" y="117475"/>
                </a:lnTo>
                <a:lnTo>
                  <a:pt x="876300" y="152400"/>
                </a:lnTo>
                <a:lnTo>
                  <a:pt x="1333500" y="212725"/>
                </a:lnTo>
                <a:lnTo>
                  <a:pt x="1333500" y="263525"/>
                </a:lnTo>
                <a:lnTo>
                  <a:pt x="1809750" y="317500"/>
                </a:lnTo>
                <a:lnTo>
                  <a:pt x="1809750" y="346075"/>
                </a:lnTo>
                <a:lnTo>
                  <a:pt x="2320925" y="403225"/>
                </a:lnTo>
                <a:lnTo>
                  <a:pt x="2320925" y="361950"/>
                </a:lnTo>
                <a:lnTo>
                  <a:pt x="2854325" y="431800"/>
                </a:lnTo>
                <a:lnTo>
                  <a:pt x="2851150" y="527050"/>
                </a:lnTo>
                <a:lnTo>
                  <a:pt x="3409950" y="593725"/>
                </a:lnTo>
                <a:lnTo>
                  <a:pt x="3413125" y="622300"/>
                </a:lnTo>
                <a:lnTo>
                  <a:pt x="4003675" y="69215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04800" y="4738807"/>
            <a:ext cx="3581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Possible Interpretation for Variation</a:t>
            </a:r>
          </a:p>
          <a:p>
            <a:pPr>
              <a:buFontTx/>
              <a:buChar char="-"/>
            </a:pPr>
            <a:r>
              <a:rPr lang="en-US" sz="1600" i="1" dirty="0" smtClean="0"/>
              <a:t> Closely-jointed rock mass</a:t>
            </a:r>
            <a:br>
              <a:rPr lang="en-US" sz="1600" i="1" dirty="0" smtClean="0"/>
            </a:br>
            <a:r>
              <a:rPr lang="en-US" sz="1600" i="1" dirty="0" smtClean="0"/>
              <a:t>- Deterioration of Strength of rock mass</a:t>
            </a:r>
          </a:p>
          <a:p>
            <a:pPr>
              <a:buFontTx/>
              <a:buChar char="-"/>
            </a:pPr>
            <a:r>
              <a:rPr lang="en-US" sz="1600" i="1" dirty="0" smtClean="0"/>
              <a:t> Pocket void</a:t>
            </a:r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9" name="AutoShape 3"/>
          <p:cNvSpPr>
            <a:spLocks noChangeArrowheads="1"/>
          </p:cNvSpPr>
          <p:nvPr/>
        </p:nvSpPr>
        <p:spPr bwMode="auto">
          <a:xfrm>
            <a:off x="2286000" y="22587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Advance Rate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1219200"/>
            <a:ext cx="7696200" cy="542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javieryip\Desktop\Presentation for University Portsmouth\Probing Illustration with intepretatio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5" y="1752600"/>
            <a:ext cx="9295575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828800" y="5334000"/>
            <a:ext cx="533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0" u="sng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 projected excavation section with expected</a:t>
            </a:r>
            <a:r>
              <a:rPr kumimoji="0" lang="en-US" sz="1900" i="0" u="sng" strike="noStrike" kern="0" cap="none" spc="0" normalizeH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900" i="0" u="sng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major discontinuities will be plotted</a:t>
            </a:r>
            <a:endParaRPr kumimoji="0" lang="en-US" sz="2800" b="0" i="0" u="sng" strike="noStrike" kern="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4" descr="C:\Users\javieryip\Desktop\Presentation for University Portsmouth\Hamme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2895600"/>
            <a:ext cx="3038475" cy="307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" descr="C:\Users\javieryip\Desktop\Presentation for University Portsmouth\Compas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66800" y="2895600"/>
            <a:ext cx="3295650" cy="302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26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8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Geological Mapping</a:t>
              </a:r>
              <a:endParaRPr lang="zh-CN" altLang="en-US" sz="2400" dirty="0"/>
            </a:p>
          </p:txBody>
        </p:sp>
      </p:grp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2286000" y="22587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Carried out  by Geologists  after every blast </a:t>
            </a:r>
            <a:endParaRPr lang="zh-CN" altLang="en-US" sz="1600" dirty="0" smtClean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Rectangle 63"/>
          <p:cNvSpPr>
            <a:spLocks noChangeArrowheads="1"/>
          </p:cNvSpPr>
          <p:nvPr/>
        </p:nvSpPr>
        <p:spPr bwMode="auto">
          <a:xfrm>
            <a:off x="1601788" y="1370335"/>
            <a:ext cx="8532812" cy="512763"/>
          </a:xfrm>
          <a:prstGeom prst="rect">
            <a:avLst/>
          </a:prstGeom>
          <a:gradFill rotWithShape="1">
            <a:gsLst>
              <a:gs pos="0">
                <a:srgbClr val="9D9D9D">
                  <a:alpha val="79999"/>
                </a:srgbClr>
              </a:gs>
              <a:gs pos="100000">
                <a:srgbClr val="494949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8" name="Rectangle 64"/>
          <p:cNvSpPr>
            <a:spLocks noGrp="1" noChangeArrowheads="1"/>
          </p:cNvSpPr>
          <p:nvPr/>
        </p:nvSpPr>
        <p:spPr bwMode="auto">
          <a:xfrm>
            <a:off x="1673846" y="1414686"/>
            <a:ext cx="7334250" cy="41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CN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Geological Mapping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187" y="2600622"/>
            <a:ext cx="4771745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eeform 16"/>
          <p:cNvSpPr/>
          <p:nvPr/>
        </p:nvSpPr>
        <p:spPr>
          <a:xfrm>
            <a:off x="1193428" y="3339762"/>
            <a:ext cx="2346960" cy="2263140"/>
          </a:xfrm>
          <a:custGeom>
            <a:avLst/>
            <a:gdLst>
              <a:gd name="connsiteX0" fmla="*/ 251460 w 2346960"/>
              <a:gd name="connsiteY0" fmla="*/ 2255520 h 2263140"/>
              <a:gd name="connsiteX1" fmla="*/ 83820 w 2346960"/>
              <a:gd name="connsiteY1" fmla="*/ 1851660 h 2263140"/>
              <a:gd name="connsiteX2" fmla="*/ 0 w 2346960"/>
              <a:gd name="connsiteY2" fmla="*/ 1341120 h 2263140"/>
              <a:gd name="connsiteX3" fmla="*/ 0 w 2346960"/>
              <a:gd name="connsiteY3" fmla="*/ 982980 h 2263140"/>
              <a:gd name="connsiteX4" fmla="*/ 129540 w 2346960"/>
              <a:gd name="connsiteY4" fmla="*/ 601980 h 2263140"/>
              <a:gd name="connsiteX5" fmla="*/ 434340 w 2346960"/>
              <a:gd name="connsiteY5" fmla="*/ 251460 h 2263140"/>
              <a:gd name="connsiteX6" fmla="*/ 762000 w 2346960"/>
              <a:gd name="connsiteY6" fmla="*/ 68580 h 2263140"/>
              <a:gd name="connsiteX7" fmla="*/ 1181100 w 2346960"/>
              <a:gd name="connsiteY7" fmla="*/ 0 h 2263140"/>
              <a:gd name="connsiteX8" fmla="*/ 1577340 w 2346960"/>
              <a:gd name="connsiteY8" fmla="*/ 60960 h 2263140"/>
              <a:gd name="connsiteX9" fmla="*/ 1912620 w 2346960"/>
              <a:gd name="connsiteY9" fmla="*/ 243840 h 2263140"/>
              <a:gd name="connsiteX10" fmla="*/ 2148840 w 2346960"/>
              <a:gd name="connsiteY10" fmla="*/ 525780 h 2263140"/>
              <a:gd name="connsiteX11" fmla="*/ 2316480 w 2346960"/>
              <a:gd name="connsiteY11" fmla="*/ 868680 h 2263140"/>
              <a:gd name="connsiteX12" fmla="*/ 2346960 w 2346960"/>
              <a:gd name="connsiteY12" fmla="*/ 1226820 h 2263140"/>
              <a:gd name="connsiteX13" fmla="*/ 2278380 w 2346960"/>
              <a:gd name="connsiteY13" fmla="*/ 1744980 h 2263140"/>
              <a:gd name="connsiteX14" fmla="*/ 2087880 w 2346960"/>
              <a:gd name="connsiteY14" fmla="*/ 2263140 h 2263140"/>
              <a:gd name="connsiteX15" fmla="*/ 251460 w 2346960"/>
              <a:gd name="connsiteY15" fmla="*/ 2255520 h 22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46960" h="2263140">
                <a:moveTo>
                  <a:pt x="251460" y="2255520"/>
                </a:moveTo>
                <a:lnTo>
                  <a:pt x="83820" y="1851660"/>
                </a:lnTo>
                <a:lnTo>
                  <a:pt x="0" y="1341120"/>
                </a:lnTo>
                <a:lnTo>
                  <a:pt x="0" y="982980"/>
                </a:lnTo>
                <a:lnTo>
                  <a:pt x="129540" y="601980"/>
                </a:lnTo>
                <a:lnTo>
                  <a:pt x="434340" y="251460"/>
                </a:lnTo>
                <a:lnTo>
                  <a:pt x="762000" y="68580"/>
                </a:lnTo>
                <a:lnTo>
                  <a:pt x="1181100" y="0"/>
                </a:lnTo>
                <a:lnTo>
                  <a:pt x="1577340" y="60960"/>
                </a:lnTo>
                <a:lnTo>
                  <a:pt x="1912620" y="243840"/>
                </a:lnTo>
                <a:lnTo>
                  <a:pt x="2148840" y="525780"/>
                </a:lnTo>
                <a:lnTo>
                  <a:pt x="2316480" y="868680"/>
                </a:lnTo>
                <a:lnTo>
                  <a:pt x="2346960" y="1226820"/>
                </a:lnTo>
                <a:lnTo>
                  <a:pt x="2278380" y="1744980"/>
                </a:lnTo>
                <a:lnTo>
                  <a:pt x="2087880" y="2263140"/>
                </a:lnTo>
                <a:lnTo>
                  <a:pt x="251460" y="2255520"/>
                </a:lnTo>
                <a:close/>
              </a:path>
            </a:pathLst>
          </a:custGeom>
          <a:solidFill>
            <a:srgbClr val="00B0F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42908" y="3004482"/>
            <a:ext cx="3040380" cy="1501140"/>
          </a:xfrm>
          <a:custGeom>
            <a:avLst/>
            <a:gdLst>
              <a:gd name="connsiteX0" fmla="*/ 0 w 3040380"/>
              <a:gd name="connsiteY0" fmla="*/ 1341120 h 1501140"/>
              <a:gd name="connsiteX1" fmla="*/ 350520 w 3040380"/>
              <a:gd name="connsiteY1" fmla="*/ 1478280 h 1501140"/>
              <a:gd name="connsiteX2" fmla="*/ 335280 w 3040380"/>
              <a:gd name="connsiteY2" fmla="*/ 1348740 h 1501140"/>
              <a:gd name="connsiteX3" fmla="*/ 480060 w 3040380"/>
              <a:gd name="connsiteY3" fmla="*/ 914400 h 1501140"/>
              <a:gd name="connsiteX4" fmla="*/ 762000 w 3040380"/>
              <a:gd name="connsiteY4" fmla="*/ 594360 h 1501140"/>
              <a:gd name="connsiteX5" fmla="*/ 1104900 w 3040380"/>
              <a:gd name="connsiteY5" fmla="*/ 411480 h 1501140"/>
              <a:gd name="connsiteX6" fmla="*/ 1531620 w 3040380"/>
              <a:gd name="connsiteY6" fmla="*/ 320040 h 1501140"/>
              <a:gd name="connsiteX7" fmla="*/ 1965960 w 3040380"/>
              <a:gd name="connsiteY7" fmla="*/ 403860 h 1501140"/>
              <a:gd name="connsiteX8" fmla="*/ 2308860 w 3040380"/>
              <a:gd name="connsiteY8" fmla="*/ 594360 h 1501140"/>
              <a:gd name="connsiteX9" fmla="*/ 2529840 w 3040380"/>
              <a:gd name="connsiteY9" fmla="*/ 868680 h 1501140"/>
              <a:gd name="connsiteX10" fmla="*/ 2674620 w 3040380"/>
              <a:gd name="connsiteY10" fmla="*/ 1219200 h 1501140"/>
              <a:gd name="connsiteX11" fmla="*/ 2697480 w 3040380"/>
              <a:gd name="connsiteY11" fmla="*/ 1501140 h 1501140"/>
              <a:gd name="connsiteX12" fmla="*/ 3040380 w 3040380"/>
              <a:gd name="connsiteY12" fmla="*/ 1348740 h 1501140"/>
              <a:gd name="connsiteX13" fmla="*/ 3017520 w 3040380"/>
              <a:gd name="connsiteY13" fmla="*/ 1066800 h 1501140"/>
              <a:gd name="connsiteX14" fmla="*/ 2895600 w 3040380"/>
              <a:gd name="connsiteY14" fmla="*/ 723900 h 1501140"/>
              <a:gd name="connsiteX15" fmla="*/ 2697480 w 3040380"/>
              <a:gd name="connsiteY15" fmla="*/ 449580 h 1501140"/>
              <a:gd name="connsiteX16" fmla="*/ 2308860 w 3040380"/>
              <a:gd name="connsiteY16" fmla="*/ 190500 h 1501140"/>
              <a:gd name="connsiteX17" fmla="*/ 1805940 w 3040380"/>
              <a:gd name="connsiteY17" fmla="*/ 22860 h 1501140"/>
              <a:gd name="connsiteX18" fmla="*/ 1287780 w 3040380"/>
              <a:gd name="connsiteY18" fmla="*/ 0 h 1501140"/>
              <a:gd name="connsiteX19" fmla="*/ 800100 w 3040380"/>
              <a:gd name="connsiteY19" fmla="*/ 160020 h 1501140"/>
              <a:gd name="connsiteX20" fmla="*/ 403860 w 3040380"/>
              <a:gd name="connsiteY20" fmla="*/ 457200 h 1501140"/>
              <a:gd name="connsiteX21" fmla="*/ 167640 w 3040380"/>
              <a:gd name="connsiteY21" fmla="*/ 784860 h 1501140"/>
              <a:gd name="connsiteX22" fmla="*/ 0 w 3040380"/>
              <a:gd name="connsiteY22" fmla="*/ 1341120 h 150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40380" h="1501140">
                <a:moveTo>
                  <a:pt x="0" y="1341120"/>
                </a:moveTo>
                <a:lnTo>
                  <a:pt x="350520" y="1478280"/>
                </a:lnTo>
                <a:lnTo>
                  <a:pt x="335280" y="1348740"/>
                </a:lnTo>
                <a:lnTo>
                  <a:pt x="480060" y="914400"/>
                </a:lnTo>
                <a:lnTo>
                  <a:pt x="762000" y="594360"/>
                </a:lnTo>
                <a:lnTo>
                  <a:pt x="1104900" y="411480"/>
                </a:lnTo>
                <a:lnTo>
                  <a:pt x="1531620" y="320040"/>
                </a:lnTo>
                <a:lnTo>
                  <a:pt x="1965960" y="403860"/>
                </a:lnTo>
                <a:lnTo>
                  <a:pt x="2308860" y="594360"/>
                </a:lnTo>
                <a:lnTo>
                  <a:pt x="2529840" y="868680"/>
                </a:lnTo>
                <a:lnTo>
                  <a:pt x="2674620" y="1219200"/>
                </a:lnTo>
                <a:lnTo>
                  <a:pt x="2697480" y="1501140"/>
                </a:lnTo>
                <a:lnTo>
                  <a:pt x="3040380" y="1348740"/>
                </a:lnTo>
                <a:lnTo>
                  <a:pt x="3017520" y="1066800"/>
                </a:lnTo>
                <a:lnTo>
                  <a:pt x="2895600" y="723900"/>
                </a:lnTo>
                <a:lnTo>
                  <a:pt x="2697480" y="449580"/>
                </a:lnTo>
                <a:lnTo>
                  <a:pt x="2308860" y="190500"/>
                </a:lnTo>
                <a:lnTo>
                  <a:pt x="1805940" y="22860"/>
                </a:lnTo>
                <a:lnTo>
                  <a:pt x="1287780" y="0"/>
                </a:lnTo>
                <a:lnTo>
                  <a:pt x="800100" y="160020"/>
                </a:lnTo>
                <a:lnTo>
                  <a:pt x="403860" y="457200"/>
                </a:lnTo>
                <a:lnTo>
                  <a:pt x="167640" y="784860"/>
                </a:lnTo>
                <a:lnTo>
                  <a:pt x="0" y="1341120"/>
                </a:lnTo>
                <a:close/>
              </a:path>
            </a:pathLst>
          </a:custGeom>
          <a:solidFill>
            <a:srgbClr val="92D050">
              <a:alpha val="71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42908" y="4353222"/>
            <a:ext cx="601980" cy="1470660"/>
          </a:xfrm>
          <a:custGeom>
            <a:avLst/>
            <a:gdLst>
              <a:gd name="connsiteX0" fmla="*/ 297180 w 601980"/>
              <a:gd name="connsiteY0" fmla="*/ 1470660 h 1470660"/>
              <a:gd name="connsiteX1" fmla="*/ 601980 w 601980"/>
              <a:gd name="connsiteY1" fmla="*/ 1242060 h 1470660"/>
              <a:gd name="connsiteX2" fmla="*/ 419100 w 601980"/>
              <a:gd name="connsiteY2" fmla="*/ 815340 h 1470660"/>
              <a:gd name="connsiteX3" fmla="*/ 350520 w 601980"/>
              <a:gd name="connsiteY3" fmla="*/ 281940 h 1470660"/>
              <a:gd name="connsiteX4" fmla="*/ 342900 w 601980"/>
              <a:gd name="connsiteY4" fmla="*/ 121920 h 1470660"/>
              <a:gd name="connsiteX5" fmla="*/ 0 w 601980"/>
              <a:gd name="connsiteY5" fmla="*/ 0 h 1470660"/>
              <a:gd name="connsiteX6" fmla="*/ 0 w 601980"/>
              <a:gd name="connsiteY6" fmla="*/ 259080 h 1470660"/>
              <a:gd name="connsiteX7" fmla="*/ 76200 w 601980"/>
              <a:gd name="connsiteY7" fmla="*/ 701040 h 1470660"/>
              <a:gd name="connsiteX8" fmla="*/ 190500 w 601980"/>
              <a:gd name="connsiteY8" fmla="*/ 1097280 h 1470660"/>
              <a:gd name="connsiteX9" fmla="*/ 297180 w 601980"/>
              <a:gd name="connsiteY9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980" h="1470660">
                <a:moveTo>
                  <a:pt x="297180" y="1470660"/>
                </a:moveTo>
                <a:lnTo>
                  <a:pt x="601980" y="1242060"/>
                </a:lnTo>
                <a:lnTo>
                  <a:pt x="419100" y="815340"/>
                </a:lnTo>
                <a:lnTo>
                  <a:pt x="350520" y="281940"/>
                </a:lnTo>
                <a:lnTo>
                  <a:pt x="342900" y="121920"/>
                </a:lnTo>
                <a:lnTo>
                  <a:pt x="0" y="0"/>
                </a:lnTo>
                <a:lnTo>
                  <a:pt x="0" y="259080"/>
                </a:lnTo>
                <a:lnTo>
                  <a:pt x="76200" y="701040"/>
                </a:lnTo>
                <a:lnTo>
                  <a:pt x="190500" y="1097280"/>
                </a:lnTo>
                <a:lnTo>
                  <a:pt x="297180" y="1470660"/>
                </a:lnTo>
                <a:close/>
              </a:path>
            </a:pathLst>
          </a:custGeom>
          <a:solidFill>
            <a:schemeClr val="accent2">
              <a:lumMod val="50000"/>
              <a:alpha val="6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3266068" y="4376082"/>
            <a:ext cx="601980" cy="1470660"/>
          </a:xfrm>
          <a:custGeom>
            <a:avLst/>
            <a:gdLst>
              <a:gd name="connsiteX0" fmla="*/ 297180 w 601980"/>
              <a:gd name="connsiteY0" fmla="*/ 1470660 h 1470660"/>
              <a:gd name="connsiteX1" fmla="*/ 601980 w 601980"/>
              <a:gd name="connsiteY1" fmla="*/ 1242060 h 1470660"/>
              <a:gd name="connsiteX2" fmla="*/ 419100 w 601980"/>
              <a:gd name="connsiteY2" fmla="*/ 815340 h 1470660"/>
              <a:gd name="connsiteX3" fmla="*/ 350520 w 601980"/>
              <a:gd name="connsiteY3" fmla="*/ 281940 h 1470660"/>
              <a:gd name="connsiteX4" fmla="*/ 342900 w 601980"/>
              <a:gd name="connsiteY4" fmla="*/ 121920 h 1470660"/>
              <a:gd name="connsiteX5" fmla="*/ 0 w 601980"/>
              <a:gd name="connsiteY5" fmla="*/ 0 h 1470660"/>
              <a:gd name="connsiteX6" fmla="*/ 0 w 601980"/>
              <a:gd name="connsiteY6" fmla="*/ 259080 h 1470660"/>
              <a:gd name="connsiteX7" fmla="*/ 76200 w 601980"/>
              <a:gd name="connsiteY7" fmla="*/ 701040 h 1470660"/>
              <a:gd name="connsiteX8" fmla="*/ 190500 w 601980"/>
              <a:gd name="connsiteY8" fmla="*/ 1097280 h 1470660"/>
              <a:gd name="connsiteX9" fmla="*/ 297180 w 601980"/>
              <a:gd name="connsiteY9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980" h="1470660">
                <a:moveTo>
                  <a:pt x="297180" y="1470660"/>
                </a:moveTo>
                <a:lnTo>
                  <a:pt x="601980" y="1242060"/>
                </a:lnTo>
                <a:lnTo>
                  <a:pt x="419100" y="815340"/>
                </a:lnTo>
                <a:lnTo>
                  <a:pt x="350520" y="281940"/>
                </a:lnTo>
                <a:lnTo>
                  <a:pt x="342900" y="121920"/>
                </a:lnTo>
                <a:lnTo>
                  <a:pt x="0" y="0"/>
                </a:lnTo>
                <a:lnTo>
                  <a:pt x="0" y="259080"/>
                </a:lnTo>
                <a:lnTo>
                  <a:pt x="76200" y="701040"/>
                </a:lnTo>
                <a:lnTo>
                  <a:pt x="190500" y="1097280"/>
                </a:lnTo>
                <a:lnTo>
                  <a:pt x="297180" y="1470660"/>
                </a:lnTo>
                <a:close/>
              </a:path>
            </a:pathLst>
          </a:custGeom>
          <a:solidFill>
            <a:schemeClr val="accent6">
              <a:alpha val="6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16713" y="3733800"/>
            <a:ext cx="4451087" cy="305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5597788" y="4267200"/>
            <a:ext cx="2438400" cy="838200"/>
          </a:xfrm>
          <a:prstGeom prst="rect">
            <a:avLst/>
          </a:prstGeom>
          <a:solidFill>
            <a:srgbClr val="92D050">
              <a:alpha val="71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35788" y="6038850"/>
            <a:ext cx="1143000" cy="685800"/>
          </a:xfrm>
          <a:prstGeom prst="rect">
            <a:avLst/>
          </a:prstGeom>
          <a:solidFill>
            <a:schemeClr val="accent2">
              <a:lumMod val="50000"/>
              <a:alpha val="6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655188" y="6038850"/>
            <a:ext cx="1143000" cy="685800"/>
          </a:xfrm>
          <a:prstGeom prst="rect">
            <a:avLst/>
          </a:prstGeom>
          <a:solidFill>
            <a:schemeClr val="accent6">
              <a:alpha val="6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035938" y="5267325"/>
            <a:ext cx="1552575" cy="1495425"/>
          </a:xfrm>
          <a:custGeom>
            <a:avLst/>
            <a:gdLst>
              <a:gd name="connsiteX0" fmla="*/ 314325 w 1552575"/>
              <a:gd name="connsiteY0" fmla="*/ 1495425 h 1495425"/>
              <a:gd name="connsiteX1" fmla="*/ 95250 w 1552575"/>
              <a:gd name="connsiteY1" fmla="*/ 1181100 h 1495425"/>
              <a:gd name="connsiteX2" fmla="*/ 0 w 1552575"/>
              <a:gd name="connsiteY2" fmla="*/ 790575 h 1495425"/>
              <a:gd name="connsiteX3" fmla="*/ 95250 w 1552575"/>
              <a:gd name="connsiteY3" fmla="*/ 381000 h 1495425"/>
              <a:gd name="connsiteX4" fmla="*/ 323850 w 1552575"/>
              <a:gd name="connsiteY4" fmla="*/ 142875 h 1495425"/>
              <a:gd name="connsiteX5" fmla="*/ 571500 w 1552575"/>
              <a:gd name="connsiteY5" fmla="*/ 19050 h 1495425"/>
              <a:gd name="connsiteX6" fmla="*/ 771525 w 1552575"/>
              <a:gd name="connsiteY6" fmla="*/ 0 h 1495425"/>
              <a:gd name="connsiteX7" fmla="*/ 1000125 w 1552575"/>
              <a:gd name="connsiteY7" fmla="*/ 9525 h 1495425"/>
              <a:gd name="connsiteX8" fmla="*/ 1238250 w 1552575"/>
              <a:gd name="connsiteY8" fmla="*/ 123825 h 1495425"/>
              <a:gd name="connsiteX9" fmla="*/ 1457325 w 1552575"/>
              <a:gd name="connsiteY9" fmla="*/ 314325 h 1495425"/>
              <a:gd name="connsiteX10" fmla="*/ 1552575 w 1552575"/>
              <a:gd name="connsiteY10" fmla="*/ 666750 h 1495425"/>
              <a:gd name="connsiteX11" fmla="*/ 1543050 w 1552575"/>
              <a:gd name="connsiteY11" fmla="*/ 1076325 h 1495425"/>
              <a:gd name="connsiteX12" fmla="*/ 1409700 w 1552575"/>
              <a:gd name="connsiteY12" fmla="*/ 1314450 h 1495425"/>
              <a:gd name="connsiteX13" fmla="*/ 1247775 w 1552575"/>
              <a:gd name="connsiteY13" fmla="*/ 1485900 h 1495425"/>
              <a:gd name="connsiteX14" fmla="*/ 314325 w 1552575"/>
              <a:gd name="connsiteY14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2575" h="1495425">
                <a:moveTo>
                  <a:pt x="314325" y="1495425"/>
                </a:moveTo>
                <a:lnTo>
                  <a:pt x="95250" y="1181100"/>
                </a:lnTo>
                <a:lnTo>
                  <a:pt x="0" y="790575"/>
                </a:lnTo>
                <a:lnTo>
                  <a:pt x="95250" y="381000"/>
                </a:lnTo>
                <a:lnTo>
                  <a:pt x="323850" y="142875"/>
                </a:lnTo>
                <a:lnTo>
                  <a:pt x="571500" y="19050"/>
                </a:lnTo>
                <a:lnTo>
                  <a:pt x="771525" y="0"/>
                </a:lnTo>
                <a:lnTo>
                  <a:pt x="1000125" y="9525"/>
                </a:lnTo>
                <a:lnTo>
                  <a:pt x="1238250" y="123825"/>
                </a:lnTo>
                <a:lnTo>
                  <a:pt x="1457325" y="314325"/>
                </a:lnTo>
                <a:lnTo>
                  <a:pt x="1552575" y="666750"/>
                </a:lnTo>
                <a:lnTo>
                  <a:pt x="1543050" y="1076325"/>
                </a:lnTo>
                <a:lnTo>
                  <a:pt x="1409700" y="1314450"/>
                </a:lnTo>
                <a:lnTo>
                  <a:pt x="1247775" y="1485900"/>
                </a:lnTo>
                <a:lnTo>
                  <a:pt x="314325" y="1495425"/>
                </a:lnTo>
                <a:close/>
              </a:path>
            </a:pathLst>
          </a:custGeom>
          <a:solidFill>
            <a:srgbClr val="00B0F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31188" y="581025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mbria" pitchFamily="18" charset="0"/>
              </a:rPr>
              <a:t>Tunnel Front Face</a:t>
            </a:r>
            <a:endParaRPr lang="en-US" sz="1200" b="1" dirty="0">
              <a:latin typeface="Cambr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31188" y="451485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mbria" pitchFamily="18" charset="0"/>
              </a:rPr>
              <a:t>Crown</a:t>
            </a:r>
            <a:endParaRPr lang="en-US" sz="1200" b="1" dirty="0">
              <a:latin typeface="Cambria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26263" y="615315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itchFamily="18" charset="0"/>
              </a:rPr>
              <a:t>Left </a:t>
            </a:r>
            <a:br>
              <a:rPr lang="en-US" sz="1200" b="1" dirty="0" smtClean="0">
                <a:latin typeface="Cambria" pitchFamily="18" charset="0"/>
              </a:rPr>
            </a:br>
            <a:r>
              <a:rPr lang="en-US" sz="1200" b="1" dirty="0" smtClean="0">
                <a:latin typeface="Cambria" pitchFamily="18" charset="0"/>
              </a:rPr>
              <a:t>Sidewall</a:t>
            </a:r>
            <a:endParaRPr lang="en-US" sz="1200" b="1" dirty="0">
              <a:latin typeface="Cambria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98013" y="614362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latin typeface="Cambria" pitchFamily="18" charset="0"/>
              </a:rPr>
              <a:t>Right </a:t>
            </a:r>
            <a:br>
              <a:rPr lang="en-US" sz="1200" b="1" dirty="0" smtClean="0">
                <a:latin typeface="Cambria" pitchFamily="18" charset="0"/>
              </a:rPr>
            </a:br>
            <a:r>
              <a:rPr lang="en-US" sz="1200" b="1" dirty="0" smtClean="0">
                <a:latin typeface="Cambria" pitchFamily="18" charset="0"/>
              </a:rPr>
              <a:t>Sidewall</a:t>
            </a:r>
            <a:endParaRPr lang="en-US" sz="1200" b="1" dirty="0">
              <a:latin typeface="Cambria" pitchFamily="18" charset="0"/>
            </a:endParaRPr>
          </a:p>
        </p:txBody>
      </p:sp>
      <p:grpSp>
        <p:nvGrpSpPr>
          <p:cNvPr id="62" name="Group 3"/>
          <p:cNvGrpSpPr>
            <a:grpSpLocks/>
          </p:cNvGrpSpPr>
          <p:nvPr/>
        </p:nvGrpSpPr>
        <p:grpSpPr bwMode="auto">
          <a:xfrm>
            <a:off x="1457325" y="1243584"/>
            <a:ext cx="6229350" cy="719138"/>
            <a:chOff x="0" y="0"/>
            <a:chExt cx="6229350" cy="719138"/>
          </a:xfrm>
        </p:grpSpPr>
        <p:grpSp>
          <p:nvGrpSpPr>
            <p:cNvPr id="6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65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66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Geological Mapping</a:t>
              </a:r>
              <a:endParaRPr lang="zh-CN" altLang="en-US" sz="2400" dirty="0"/>
            </a:p>
          </p:txBody>
        </p:sp>
      </p:grpSp>
      <p:sp>
        <p:nvSpPr>
          <p:cNvPr id="67" name="AutoShape 3"/>
          <p:cNvSpPr>
            <a:spLocks noChangeArrowheads="1"/>
          </p:cNvSpPr>
          <p:nvPr/>
        </p:nvSpPr>
        <p:spPr bwMode="auto">
          <a:xfrm>
            <a:off x="2286000" y="21825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Record for all geological features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6" grpId="0" animBg="1"/>
      <p:bldP spid="29" grpId="0" animBg="1"/>
      <p:bldP spid="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1457325" y="1243584"/>
            <a:ext cx="6229350" cy="719138"/>
            <a:chOff x="0" y="0"/>
            <a:chExt cx="6229350" cy="719138"/>
          </a:xfrm>
        </p:grpSpPr>
        <p:grpSp>
          <p:nvGrpSpPr>
            <p:cNvPr id="55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57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8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56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Geological Mapping</a:t>
              </a:r>
              <a:endParaRPr lang="zh-CN" altLang="en-US" sz="2400" dirty="0"/>
            </a:p>
          </p:txBody>
        </p:sp>
      </p:grp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" name="任意多边形 44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03375" y="2278360"/>
            <a:ext cx="719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69597"/>
            <a:ext cx="4360589" cy="292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Freeform 37"/>
          <p:cNvSpPr/>
          <p:nvPr/>
        </p:nvSpPr>
        <p:spPr>
          <a:xfrm>
            <a:off x="838200" y="3561623"/>
            <a:ext cx="2297607" cy="2153377"/>
          </a:xfrm>
          <a:custGeom>
            <a:avLst/>
            <a:gdLst>
              <a:gd name="connsiteX0" fmla="*/ 314325 w 1552575"/>
              <a:gd name="connsiteY0" fmla="*/ 1495425 h 1495425"/>
              <a:gd name="connsiteX1" fmla="*/ 95250 w 1552575"/>
              <a:gd name="connsiteY1" fmla="*/ 1181100 h 1495425"/>
              <a:gd name="connsiteX2" fmla="*/ 0 w 1552575"/>
              <a:gd name="connsiteY2" fmla="*/ 790575 h 1495425"/>
              <a:gd name="connsiteX3" fmla="*/ 95250 w 1552575"/>
              <a:gd name="connsiteY3" fmla="*/ 381000 h 1495425"/>
              <a:gd name="connsiteX4" fmla="*/ 323850 w 1552575"/>
              <a:gd name="connsiteY4" fmla="*/ 142875 h 1495425"/>
              <a:gd name="connsiteX5" fmla="*/ 571500 w 1552575"/>
              <a:gd name="connsiteY5" fmla="*/ 19050 h 1495425"/>
              <a:gd name="connsiteX6" fmla="*/ 771525 w 1552575"/>
              <a:gd name="connsiteY6" fmla="*/ 0 h 1495425"/>
              <a:gd name="connsiteX7" fmla="*/ 1000125 w 1552575"/>
              <a:gd name="connsiteY7" fmla="*/ 9525 h 1495425"/>
              <a:gd name="connsiteX8" fmla="*/ 1238250 w 1552575"/>
              <a:gd name="connsiteY8" fmla="*/ 123825 h 1495425"/>
              <a:gd name="connsiteX9" fmla="*/ 1457325 w 1552575"/>
              <a:gd name="connsiteY9" fmla="*/ 314325 h 1495425"/>
              <a:gd name="connsiteX10" fmla="*/ 1552575 w 1552575"/>
              <a:gd name="connsiteY10" fmla="*/ 666750 h 1495425"/>
              <a:gd name="connsiteX11" fmla="*/ 1543050 w 1552575"/>
              <a:gd name="connsiteY11" fmla="*/ 1076325 h 1495425"/>
              <a:gd name="connsiteX12" fmla="*/ 1409700 w 1552575"/>
              <a:gd name="connsiteY12" fmla="*/ 1314450 h 1495425"/>
              <a:gd name="connsiteX13" fmla="*/ 1247775 w 1552575"/>
              <a:gd name="connsiteY13" fmla="*/ 1485900 h 1495425"/>
              <a:gd name="connsiteX14" fmla="*/ 314325 w 1552575"/>
              <a:gd name="connsiteY14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2575" h="1495425">
                <a:moveTo>
                  <a:pt x="314325" y="1495425"/>
                </a:moveTo>
                <a:lnTo>
                  <a:pt x="95250" y="1181100"/>
                </a:lnTo>
                <a:lnTo>
                  <a:pt x="0" y="790575"/>
                </a:lnTo>
                <a:lnTo>
                  <a:pt x="95250" y="381000"/>
                </a:lnTo>
                <a:lnTo>
                  <a:pt x="323850" y="142875"/>
                </a:lnTo>
                <a:lnTo>
                  <a:pt x="571500" y="19050"/>
                </a:lnTo>
                <a:lnTo>
                  <a:pt x="771525" y="0"/>
                </a:lnTo>
                <a:lnTo>
                  <a:pt x="1000125" y="9525"/>
                </a:lnTo>
                <a:lnTo>
                  <a:pt x="1238250" y="123825"/>
                </a:lnTo>
                <a:lnTo>
                  <a:pt x="1457325" y="314325"/>
                </a:lnTo>
                <a:lnTo>
                  <a:pt x="1552575" y="666750"/>
                </a:lnTo>
                <a:lnTo>
                  <a:pt x="1543050" y="1076325"/>
                </a:lnTo>
                <a:lnTo>
                  <a:pt x="1409700" y="1314450"/>
                </a:lnTo>
                <a:lnTo>
                  <a:pt x="1247775" y="1485900"/>
                </a:lnTo>
                <a:lnTo>
                  <a:pt x="314325" y="1495425"/>
                </a:lnTo>
                <a:close/>
              </a:path>
            </a:pathLst>
          </a:custGeom>
          <a:solidFill>
            <a:schemeClr val="accent1">
              <a:alpha val="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5800" y="3657600"/>
            <a:ext cx="4648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Freeform 39"/>
          <p:cNvSpPr/>
          <p:nvPr/>
        </p:nvSpPr>
        <p:spPr>
          <a:xfrm>
            <a:off x="5943600" y="5257800"/>
            <a:ext cx="1676400" cy="1600200"/>
          </a:xfrm>
          <a:custGeom>
            <a:avLst/>
            <a:gdLst>
              <a:gd name="connsiteX0" fmla="*/ 314325 w 1552575"/>
              <a:gd name="connsiteY0" fmla="*/ 1495425 h 1495425"/>
              <a:gd name="connsiteX1" fmla="*/ 95250 w 1552575"/>
              <a:gd name="connsiteY1" fmla="*/ 1181100 h 1495425"/>
              <a:gd name="connsiteX2" fmla="*/ 0 w 1552575"/>
              <a:gd name="connsiteY2" fmla="*/ 790575 h 1495425"/>
              <a:gd name="connsiteX3" fmla="*/ 95250 w 1552575"/>
              <a:gd name="connsiteY3" fmla="*/ 381000 h 1495425"/>
              <a:gd name="connsiteX4" fmla="*/ 323850 w 1552575"/>
              <a:gd name="connsiteY4" fmla="*/ 142875 h 1495425"/>
              <a:gd name="connsiteX5" fmla="*/ 571500 w 1552575"/>
              <a:gd name="connsiteY5" fmla="*/ 19050 h 1495425"/>
              <a:gd name="connsiteX6" fmla="*/ 771525 w 1552575"/>
              <a:gd name="connsiteY6" fmla="*/ 0 h 1495425"/>
              <a:gd name="connsiteX7" fmla="*/ 1000125 w 1552575"/>
              <a:gd name="connsiteY7" fmla="*/ 9525 h 1495425"/>
              <a:gd name="connsiteX8" fmla="*/ 1238250 w 1552575"/>
              <a:gd name="connsiteY8" fmla="*/ 123825 h 1495425"/>
              <a:gd name="connsiteX9" fmla="*/ 1457325 w 1552575"/>
              <a:gd name="connsiteY9" fmla="*/ 314325 h 1495425"/>
              <a:gd name="connsiteX10" fmla="*/ 1552575 w 1552575"/>
              <a:gd name="connsiteY10" fmla="*/ 666750 h 1495425"/>
              <a:gd name="connsiteX11" fmla="*/ 1543050 w 1552575"/>
              <a:gd name="connsiteY11" fmla="*/ 1076325 h 1495425"/>
              <a:gd name="connsiteX12" fmla="*/ 1409700 w 1552575"/>
              <a:gd name="connsiteY12" fmla="*/ 1314450 h 1495425"/>
              <a:gd name="connsiteX13" fmla="*/ 1247775 w 1552575"/>
              <a:gd name="connsiteY13" fmla="*/ 1485900 h 1495425"/>
              <a:gd name="connsiteX14" fmla="*/ 314325 w 1552575"/>
              <a:gd name="connsiteY14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2575" h="1495425">
                <a:moveTo>
                  <a:pt x="314325" y="1495425"/>
                </a:moveTo>
                <a:lnTo>
                  <a:pt x="95250" y="1181100"/>
                </a:lnTo>
                <a:lnTo>
                  <a:pt x="0" y="790575"/>
                </a:lnTo>
                <a:lnTo>
                  <a:pt x="95250" y="381000"/>
                </a:lnTo>
                <a:lnTo>
                  <a:pt x="323850" y="142875"/>
                </a:lnTo>
                <a:lnTo>
                  <a:pt x="571500" y="19050"/>
                </a:lnTo>
                <a:lnTo>
                  <a:pt x="771525" y="0"/>
                </a:lnTo>
                <a:lnTo>
                  <a:pt x="1000125" y="9525"/>
                </a:lnTo>
                <a:lnTo>
                  <a:pt x="1238250" y="123825"/>
                </a:lnTo>
                <a:lnTo>
                  <a:pt x="1457325" y="314325"/>
                </a:lnTo>
                <a:lnTo>
                  <a:pt x="1552575" y="666750"/>
                </a:lnTo>
                <a:lnTo>
                  <a:pt x="1543050" y="1076325"/>
                </a:lnTo>
                <a:lnTo>
                  <a:pt x="1409700" y="1314450"/>
                </a:lnTo>
                <a:lnTo>
                  <a:pt x="1247775" y="1485900"/>
                </a:lnTo>
                <a:lnTo>
                  <a:pt x="314325" y="1495425"/>
                </a:lnTo>
                <a:close/>
              </a:path>
            </a:pathLst>
          </a:cu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stCxn id="38" idx="11"/>
            <a:endCxn id="40" idx="2"/>
          </p:cNvCxnSpPr>
          <p:nvPr/>
        </p:nvCxnSpPr>
        <p:spPr>
          <a:xfrm>
            <a:off x="3121711" y="5111506"/>
            <a:ext cx="2821889" cy="9922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3"/>
          <p:cNvSpPr>
            <a:spLocks noChangeArrowheads="1"/>
          </p:cNvSpPr>
          <p:nvPr/>
        </p:nvSpPr>
        <p:spPr bwMode="auto">
          <a:xfrm>
            <a:off x="1524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lvl="0" algn="ctr"/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with on-site Dip/Dip Direction measurements</a:t>
            </a:r>
          </a:p>
        </p:txBody>
      </p:sp>
      <p:sp>
        <p:nvSpPr>
          <p:cNvPr id="61" name="AutoShape 3"/>
          <p:cNvSpPr>
            <a:spLocks noChangeArrowheads="1"/>
          </p:cNvSpPr>
          <p:nvPr/>
        </p:nvSpPr>
        <p:spPr bwMode="auto">
          <a:xfrm>
            <a:off x="46482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On-scale mark-ups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" name="Picture 2" descr="H8 (2007[1]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90600" y="2192114"/>
            <a:ext cx="7488832" cy="4284885"/>
          </a:xfrm>
          <a:prstGeom prst="rect">
            <a:avLst/>
          </a:prstGeom>
          <a:solidFill>
            <a:srgbClr val="595959">
              <a:alpha val="78000"/>
            </a:srgbClr>
          </a:solidFill>
          <a:ln w="12700" cap="flat" cmpd="sng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1062608" y="2120107"/>
            <a:ext cx="7315200" cy="4280693"/>
          </a:xfrm>
          <a:prstGeom prst="rect">
            <a:avLst/>
          </a:prstGeom>
          <a:solidFill>
            <a:srgbClr val="0070C0">
              <a:alpha val="79999"/>
            </a:srgbClr>
          </a:solidFill>
          <a:ln w="12700" cap="flat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20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219200" y="2209800"/>
            <a:ext cx="698182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Project commenced at 31 July 2009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Project complete on end of 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2015</a:t>
            </a: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8 working sites from North Point to Stonecutter Island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Construction of </a:t>
            </a:r>
            <a:r>
              <a:rPr lang="zh-TW" altLang="en-US" sz="2000" i="1" dirty="0" smtClean="0">
                <a:solidFill>
                  <a:schemeClr val="bg1"/>
                </a:solidFill>
                <a:ea typeface="PMingLiU" pitchFamily="18" charset="-120"/>
              </a:rPr>
              <a:t> 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three deep tunnels up to 165m in depth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>
                <a:solidFill>
                  <a:schemeClr val="bg1"/>
                </a:solidFill>
                <a:ea typeface="PMingLiU" pitchFamily="18" charset="-120"/>
              </a:rPr>
              <a:t>T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otally 12 km in length drill and blast techniques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Construction of 8 shafts for both production and drop shafts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Contract Sum</a:t>
            </a:r>
            <a:r>
              <a:rPr lang="en-US" altLang="zh-TW" sz="2000" i="1" smtClean="0">
                <a:solidFill>
                  <a:schemeClr val="bg1"/>
                </a:solidFill>
                <a:ea typeface="PMingLiU" pitchFamily="18" charset="-120"/>
              </a:rPr>
              <a:t>: </a:t>
            </a:r>
            <a:r>
              <a:rPr lang="en-US" altLang="zh-TW" sz="2000" i="1" smtClean="0">
                <a:solidFill>
                  <a:schemeClr val="bg1"/>
                </a:solidFill>
                <a:ea typeface="PMingLiU" pitchFamily="18" charset="-120"/>
              </a:rPr>
              <a:t>3.6 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billions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dirty="0" smtClean="0">
              <a:ea typeface="PMingLiU" pitchFamily="18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13716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1752600" y="174625"/>
              <a:ext cx="274478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Project Background</a:t>
              </a:r>
              <a:r>
                <a:rPr lang="zh-CN" altLang="en-US" sz="2200" dirty="0" smtClean="0">
                  <a:latin typeface="Times New Roman" pitchFamily="18" charset="0"/>
                  <a:ea typeface="微软雅黑" pitchFamily="2" charset="-122"/>
                </a:rPr>
                <a:t> </a:t>
              </a:r>
              <a:endParaRPr lang="zh-CN" altLang="en-US" sz="24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 bldLvl="0" animBg="1" autoUpdateAnimBg="0"/>
      <p:bldP spid="3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2133600"/>
          <a:ext cx="6096000" cy="4495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825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Features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Observed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Factors</a:t>
                      </a:r>
                      <a:r>
                        <a:rPr lang="en-US" baseline="0" dirty="0" smtClean="0"/>
                        <a:t> Considered</a:t>
                      </a:r>
                      <a:endParaRPr lang="en-US" dirty="0" smtClean="0"/>
                    </a:p>
                  </a:txBody>
                  <a:tcPr/>
                </a:tc>
              </a:tr>
              <a:tr h="4113201">
                <a:tc>
                  <a:txBody>
                    <a:bodyPr/>
                    <a:lstStyle/>
                    <a:p>
                      <a:pPr marL="342900" indent="-342900">
                        <a:spcBef>
                          <a:spcPct val="20000"/>
                        </a:spcBef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	Infilling, e.g. calcite, quartz, chlorite, kaolin (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-"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Joints Sets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Jn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-"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Condition of rock quality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(Rock Quality Designation - RQD)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-"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Joint Roughness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Jr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-"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Water Ingress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Jw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-"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Weak Zone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(Stress Reduction Factors)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spcBef>
                          <a:spcPct val="20000"/>
                        </a:spcBef>
                        <a:buFontTx/>
                        <a:buChar char="-"/>
                      </a:pP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Special Features (marked) - </a:t>
                      </a:r>
                      <a:r>
                        <a:rPr lang="en-US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Xenolith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, Flaking, Grout on joint surface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" name="Picture 3" descr="C:\Users\javieryip\Desktop\Presentation for University Portsmouth\Q system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53000" y="2590800"/>
            <a:ext cx="2236210" cy="466319"/>
          </a:xfrm>
          <a:prstGeom prst="rect">
            <a:avLst/>
          </a:prstGeom>
          <a:noFill/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05400" y="3124200"/>
            <a:ext cx="195189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46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48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9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Observations VS Q-system</a:t>
              </a:r>
              <a:endParaRPr lang="zh-CN" altLang="en-US" sz="24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1524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Rock Dowels</a:t>
            </a:r>
          </a:p>
        </p:txBody>
      </p:sp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3429000"/>
            <a:ext cx="7433957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828800" y="5334000"/>
            <a:ext cx="533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1900" u="sng" kern="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N.B  Referring to support class drawings, Q value adopted in mapping will be used for execution of types of supports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4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45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6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44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Temporary Supports</a:t>
              </a:r>
              <a:endParaRPr lang="zh-CN" altLang="en-US" sz="2400" dirty="0"/>
            </a:p>
          </p:txBody>
        </p:sp>
      </p:grpSp>
      <p:sp>
        <p:nvSpPr>
          <p:cNvPr id="47" name="AutoShape 3"/>
          <p:cNvSpPr>
            <a:spLocks noChangeArrowheads="1"/>
          </p:cNvSpPr>
          <p:nvPr/>
        </p:nvSpPr>
        <p:spPr bwMode="auto">
          <a:xfrm>
            <a:off x="46482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err="1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Shotcreting</a:t>
            </a:r>
            <a:endParaRPr lang="en-US" altLang="zh-CN" sz="1600" dirty="0" smtClean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Rock Fall Hazard 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3"/>
          <p:cNvPicPr preferRelativeResize="0"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41120" y="3505200"/>
            <a:ext cx="2926080" cy="260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/>
          <p:cNvPicPr preferRelativeResize="0"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44616" y="3505200"/>
            <a:ext cx="2927784" cy="260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AutoShape 3"/>
          <p:cNvSpPr>
            <a:spLocks noChangeArrowheads="1"/>
          </p:cNvSpPr>
          <p:nvPr/>
        </p:nvSpPr>
        <p:spPr bwMode="auto">
          <a:xfrm>
            <a:off x="1524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Feature Dowels</a:t>
            </a:r>
          </a:p>
        </p:txBody>
      </p:sp>
      <p:grpSp>
        <p:nvGrpSpPr>
          <p:cNvPr id="51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52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54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5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53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Rock Dowels</a:t>
              </a:r>
              <a:endParaRPr lang="zh-CN" altLang="en-US" sz="2400" dirty="0"/>
            </a:p>
          </p:txBody>
        </p:sp>
      </p:grpSp>
      <p:sp>
        <p:nvSpPr>
          <p:cNvPr id="56" name="AutoShape 3"/>
          <p:cNvSpPr>
            <a:spLocks noChangeArrowheads="1"/>
          </p:cNvSpPr>
          <p:nvPr/>
        </p:nvSpPr>
        <p:spPr bwMode="auto">
          <a:xfrm>
            <a:off x="46482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Systematic Dowels</a:t>
            </a:r>
          </a:p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(with specific spacing and patterns)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Fire and Mitigations</a:t>
              </a:r>
              <a:endParaRPr lang="zh-CN" altLang="en-US" sz="2400" dirty="0"/>
            </a:p>
          </p:txBody>
        </p:sp>
      </p:grpSp>
      <p:pic>
        <p:nvPicPr>
          <p:cNvPr id="10" name="Picture 2" descr="C:\Documents and Settings\lawrencele\Desktop\11441984_38197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76400" y="22860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Two Major Risks</a:t>
              </a:r>
              <a:endParaRPr lang="zh-CN" altLang="en-US" sz="2400" dirty="0"/>
            </a:p>
          </p:txBody>
        </p:sp>
      </p:grp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24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Smoke</a:t>
            </a: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648200" y="2209800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Heat</a:t>
            </a:r>
          </a:p>
        </p:txBody>
      </p:sp>
      <p:pic>
        <p:nvPicPr>
          <p:cNvPr id="2050" name="Picture 2" descr="http://www.chinadaily.com.cn/china/images/attachement/jpg/site1/20080104/00096bb163c308e814c82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3200400"/>
            <a:ext cx="4286250" cy="285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www.chinese.cn/tcm/en/image/attachement/jpg/site3/20090824/0023ae99e0150bfc3f210c.jpg"/>
          <p:cNvPicPr preferRelativeResize="0"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24400" y="3200400"/>
            <a:ext cx="4288536" cy="286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1057275" y="174625"/>
              <a:ext cx="4191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Precautions</a:t>
              </a:r>
              <a:endParaRPr lang="zh-CN" altLang="en-US" sz="2400" dirty="0"/>
            </a:p>
          </p:txBody>
        </p:sp>
      </p:grpSp>
      <p:sp>
        <p:nvSpPr>
          <p:cNvPr id="12" name="圆角矩形 95"/>
          <p:cNvSpPr/>
          <p:nvPr/>
        </p:nvSpPr>
        <p:spPr bwMode="auto">
          <a:xfrm>
            <a:off x="2286000" y="3154288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87"/>
          <p:cNvSpPr>
            <a:spLocks noChangeArrowheads="1"/>
          </p:cNvSpPr>
          <p:nvPr/>
        </p:nvSpPr>
        <p:spPr bwMode="auto">
          <a:xfrm>
            <a:off x="2444552" y="3279626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Low Smoke Cable</a:t>
            </a:r>
          </a:p>
        </p:txBody>
      </p:sp>
      <p:sp>
        <p:nvSpPr>
          <p:cNvPr id="14" name="AutoShape 3"/>
          <p:cNvSpPr>
            <a:spLocks noChangeAspect="1" noChangeArrowheads="1"/>
          </p:cNvSpPr>
          <p:nvPr/>
        </p:nvSpPr>
        <p:spPr bwMode="auto">
          <a:xfrm>
            <a:off x="2141984" y="3298304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圆角矩形 99"/>
          <p:cNvSpPr/>
          <p:nvPr/>
        </p:nvSpPr>
        <p:spPr bwMode="auto">
          <a:xfrm>
            <a:off x="2286000" y="2133600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AutoShape 3"/>
          <p:cNvSpPr>
            <a:spLocks noChangeAspect="1" noChangeArrowheads="1"/>
          </p:cNvSpPr>
          <p:nvPr/>
        </p:nvSpPr>
        <p:spPr bwMode="auto">
          <a:xfrm>
            <a:off x="2141984" y="2277616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圆角矩形 104"/>
          <p:cNvSpPr/>
          <p:nvPr/>
        </p:nvSpPr>
        <p:spPr bwMode="auto">
          <a:xfrm>
            <a:off x="2286000" y="4171950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87"/>
          <p:cNvSpPr>
            <a:spLocks noChangeArrowheads="1"/>
          </p:cNvSpPr>
          <p:nvPr/>
        </p:nvSpPr>
        <p:spPr bwMode="auto">
          <a:xfrm>
            <a:off x="2438400" y="4297680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30000"/>
              </a:spcBef>
              <a:buClr>
                <a:srgbClr val="FDAF17"/>
              </a:buClr>
              <a:buSzPct val="80000"/>
            </a:pPr>
            <a:r>
              <a:rPr lang="en-US" altLang="zh-HK" sz="2000" dirty="0" smtClean="0">
                <a:latin typeface="Times New Roman" pitchFamily="18" charset="0"/>
                <a:cs typeface="Times New Roman" pitchFamily="18" charset="0"/>
              </a:rPr>
              <a:t>Extinguisher</a:t>
            </a:r>
            <a:endParaRPr lang="zh-HK" alt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3"/>
          <p:cNvSpPr>
            <a:spLocks noChangeAspect="1" noChangeArrowheads="1"/>
          </p:cNvSpPr>
          <p:nvPr/>
        </p:nvSpPr>
        <p:spPr bwMode="auto">
          <a:xfrm>
            <a:off x="2115758" y="4324275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87"/>
          <p:cNvSpPr>
            <a:spLocks noChangeArrowheads="1"/>
          </p:cNvSpPr>
          <p:nvPr/>
        </p:nvSpPr>
        <p:spPr bwMode="auto">
          <a:xfrm>
            <a:off x="2430016" y="2239888"/>
            <a:ext cx="4536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Bridgehead at every 450m intervals</a:t>
            </a:r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圆角矩形 104"/>
          <p:cNvSpPr/>
          <p:nvPr/>
        </p:nvSpPr>
        <p:spPr bwMode="auto">
          <a:xfrm>
            <a:off x="2303842" y="5162550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87"/>
          <p:cNvSpPr>
            <a:spLocks noChangeArrowheads="1"/>
          </p:cNvSpPr>
          <p:nvPr/>
        </p:nvSpPr>
        <p:spPr bwMode="auto">
          <a:xfrm>
            <a:off x="2456242" y="5288280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Fire hose reel </a:t>
            </a:r>
            <a:endParaRPr lang="en-US" altLang="zh-TW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3"/>
          <p:cNvSpPr>
            <a:spLocks noChangeAspect="1" noChangeArrowheads="1"/>
          </p:cNvSpPr>
          <p:nvPr/>
        </p:nvSpPr>
        <p:spPr bwMode="auto">
          <a:xfrm>
            <a:off x="2133600" y="5314875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圆角矩形 104"/>
          <p:cNvSpPr/>
          <p:nvPr/>
        </p:nvSpPr>
        <p:spPr bwMode="auto">
          <a:xfrm>
            <a:off x="2303842" y="6076950"/>
            <a:ext cx="4824536" cy="628650"/>
          </a:xfrm>
          <a:prstGeom prst="roundRect">
            <a:avLst>
              <a:gd name="adj" fmla="val 7848"/>
            </a:avLst>
          </a:prstGeom>
          <a:gradFill flip="none" rotWithShape="1">
            <a:gsLst>
              <a:gs pos="3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2700000" scaled="1"/>
            <a:tileRect/>
          </a:gradFill>
          <a:ln w="38100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65100" h="1270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87"/>
          <p:cNvSpPr>
            <a:spLocks noChangeArrowheads="1"/>
          </p:cNvSpPr>
          <p:nvPr/>
        </p:nvSpPr>
        <p:spPr bwMode="auto">
          <a:xfrm>
            <a:off x="2456242" y="6202680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Self Rescuer</a:t>
            </a:r>
          </a:p>
        </p:txBody>
      </p:sp>
      <p:sp>
        <p:nvSpPr>
          <p:cNvPr id="28" name="AutoShape 3"/>
          <p:cNvSpPr>
            <a:spLocks noChangeAspect="1" noChangeArrowheads="1"/>
          </p:cNvSpPr>
          <p:nvPr/>
        </p:nvSpPr>
        <p:spPr bwMode="auto">
          <a:xfrm>
            <a:off x="2133600" y="6229275"/>
            <a:ext cx="324000" cy="3240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7" grpId="0" animBg="1"/>
      <p:bldP spid="18" grpId="0" animBg="1"/>
      <p:bldP spid="19" grpId="0"/>
      <p:bldP spid="20" grpId="0" animBg="1"/>
      <p:bldP spid="22" grpId="0"/>
      <p:bldP spid="23" grpId="0" animBg="1"/>
      <p:bldP spid="24" grpId="0"/>
      <p:bldP spid="25" grpId="0" animBg="1"/>
      <p:bldP spid="26" grpId="0" animBg="1"/>
      <p:bldP spid="27" grpId="0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lawrencele\Desktop\11441984_3819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2133600"/>
            <a:ext cx="77724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1062608" y="2120107"/>
            <a:ext cx="7315200" cy="4280693"/>
          </a:xfrm>
          <a:prstGeom prst="rect">
            <a:avLst/>
          </a:prstGeom>
          <a:solidFill>
            <a:srgbClr val="0070C0">
              <a:alpha val="79999"/>
            </a:srgbClr>
          </a:solidFill>
          <a:ln w="12700" cap="flat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20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143000" y="2286000"/>
            <a:ext cx="6981825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3538" indent="-363538"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5203825" algn="l"/>
              </a:tabLst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Every 450m in the tunnel will have one FSD bridgehead</a:t>
            </a: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0"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This is the exhausted point of smoke</a:t>
            </a: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Inside the FSD bridgehead we have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HK" sz="1600" i="1" dirty="0" smtClean="0">
                <a:solidFill>
                  <a:schemeClr val="bg1"/>
                </a:solidFill>
                <a:ea typeface="PMingLiU" pitchFamily="18" charset="-120"/>
              </a:rPr>
              <a:t>Fire Extinguisher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Direct Telephone System</a:t>
            </a:r>
          </a:p>
          <a:p>
            <a:pPr marL="717550" lvl="1" indent="-174625" eaLnBrk="1" hangingPunct="1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Breathing Apparatus 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CCTV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Thermal Imaging Camera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Manual Alarm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Personnel Tracking System </a:t>
            </a:r>
          </a:p>
          <a:p>
            <a:pPr marL="717550" lvl="1" indent="-174625">
              <a:lnSpc>
                <a:spcPct val="90000"/>
              </a:lnSpc>
              <a:buFont typeface="Arial" pitchFamily="34" charset="0"/>
              <a:buChar char="•"/>
              <a:tabLst>
                <a:tab pos="5203825" algn="l"/>
              </a:tabLst>
            </a:pPr>
            <a:r>
              <a:rPr lang="en-US" altLang="zh-TW" sz="1600" i="1" dirty="0" smtClean="0">
                <a:solidFill>
                  <a:schemeClr val="bg1"/>
                </a:solidFill>
                <a:ea typeface="PMingLiU" pitchFamily="18" charset="-120"/>
              </a:rPr>
              <a:t>Sprinkler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dirty="0" smtClean="0">
              <a:ea typeface="PMingLiU" pitchFamily="18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Bridgehead</a:t>
              </a:r>
              <a:endParaRPr lang="zh-CN" altLang="en-US" sz="2400" dirty="0"/>
            </a:p>
          </p:txBody>
        </p:sp>
      </p:grp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 autoUpdateAnimBg="0"/>
      <p:bldP spid="3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1243584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Bridgehead</a:t>
              </a:r>
              <a:endParaRPr lang="zh-CN" altLang="en-US" sz="2400" dirty="0"/>
            </a:p>
          </p:txBody>
        </p:sp>
      </p:grp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2438400"/>
            <a:ext cx="8683071" cy="381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181600" y="4953000"/>
            <a:ext cx="851793" cy="33918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r>
              <a:rPr lang="en-US" altLang="zh-HK" sz="800" b="1" dirty="0">
                <a:latin typeface="Arial" charset="0"/>
              </a:rPr>
              <a:t>Alarm</a:t>
            </a:r>
            <a:r>
              <a:rPr lang="en-US" altLang="zh-HK" sz="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zh-HK" sz="800" b="1" dirty="0">
                <a:latin typeface="Arial" charset="0"/>
              </a:rPr>
              <a:t>button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7772400" y="4495800"/>
            <a:ext cx="851793" cy="33918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r>
              <a:rPr lang="en-US" altLang="zh-HK" sz="800" b="1" dirty="0">
                <a:latin typeface="Arial" charset="0"/>
              </a:rPr>
              <a:t>Line phone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810000" y="4495800"/>
            <a:ext cx="1256605" cy="33918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r>
              <a:rPr lang="en-US" altLang="zh-HK" sz="800" b="1" dirty="0">
                <a:latin typeface="Arial" charset="0"/>
              </a:rPr>
              <a:t>FSD Bridge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lawrencele\Desktop\11441984_3819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2133600"/>
            <a:ext cx="77724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1062608" y="2120107"/>
            <a:ext cx="7315200" cy="4280693"/>
          </a:xfrm>
          <a:prstGeom prst="rect">
            <a:avLst/>
          </a:prstGeom>
          <a:solidFill>
            <a:srgbClr val="0070C0">
              <a:alpha val="79999"/>
            </a:srgbClr>
          </a:solidFill>
          <a:ln w="12700" cap="flat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20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219200" y="3581400"/>
            <a:ext cx="69818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LSZH sheath (Low Smoke Zero Halogen)</a:t>
            </a: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0"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Emitting non-toxic levels of poisonous halogen gases when it is melted</a:t>
            </a: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dirty="0" smtClean="0">
              <a:ea typeface="PMingLiU" pitchFamily="18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Low Smoke Cable</a:t>
              </a:r>
              <a:endParaRPr lang="zh-CN" altLang="en-US" sz="2400" dirty="0"/>
            </a:p>
          </p:txBody>
        </p:sp>
      </p:grp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 autoUpdateAnimBg="0"/>
      <p:bldP spid="3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Extinguisher</a:t>
              </a:r>
              <a:endParaRPr lang="zh-CN" altLang="en-US" sz="2400" dirty="0"/>
            </a:p>
          </p:txBody>
        </p:sp>
      </p:grp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Group 33"/>
          <p:cNvGraphicFramePr>
            <a:graphicFrameLocks/>
          </p:cNvGraphicFramePr>
          <p:nvPr/>
        </p:nvGraphicFramePr>
        <p:xfrm>
          <a:off x="188913" y="2245018"/>
          <a:ext cx="5830887" cy="458053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441700"/>
                <a:gridCol w="2389187"/>
              </a:tblGrid>
              <a:tr h="7671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Electric distribution box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X 2kg powder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7095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Locomotive diesel inlet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X 9L foam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9224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Prominent position on each item of tunnel plant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set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7095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Every 90m inside tunnel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set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5676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At </a:t>
                      </a:r>
                      <a:r>
                        <a:rPr kumimoji="0" lang="en-US" altLang="zh-HK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adit</a:t>
                      </a: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 tunnel junction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set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5" marB="45705" horzOverflow="overflow"/>
                </a:tc>
              </a:tr>
              <a:tr h="8274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Within 50m of tunnel face 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5" marB="4570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32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HK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 buckets of dry sand</a:t>
                      </a:r>
                      <a:endParaRPr kumimoji="0" lang="en-US" altLang="zh-HK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5" marB="45705" horzOverflow="overflow"/>
                </a:tc>
              </a:tr>
            </a:tbl>
          </a:graphicData>
        </a:graphic>
      </p:graphicFrame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48400" y="2258568"/>
            <a:ext cx="2552700" cy="191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https://encrypted-tbn2.gstatic.com/images?q=tbn:ANd9GcQTKSr9hPQpHWuuRCMB9PZ7FLoX-1aYbM0d7lsle86PvIaQm1c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48400" y="4572000"/>
            <a:ext cx="25908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Background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1084006"/>
            <a:ext cx="8229600" cy="577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3"/>
          <p:cNvSpPr>
            <a:spLocks noChangeAspect="1" noChangeArrowheads="1"/>
          </p:cNvSpPr>
          <p:nvPr/>
        </p:nvSpPr>
        <p:spPr bwMode="auto">
          <a:xfrm>
            <a:off x="3581400" y="32766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AutoShape 3"/>
          <p:cNvSpPr>
            <a:spLocks noChangeAspect="1" noChangeArrowheads="1"/>
          </p:cNvSpPr>
          <p:nvPr/>
        </p:nvSpPr>
        <p:spPr bwMode="auto">
          <a:xfrm>
            <a:off x="5105400" y="36576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143000"/>
            <a:ext cx="3810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>
                <a:latin typeface="Arial Black" pitchFamily="34" charset="0"/>
              </a:rPr>
              <a:t>Legend: </a:t>
            </a:r>
            <a:r>
              <a:rPr lang="en-US" sz="1600" i="1" u="sng" dirty="0" smtClean="0">
                <a:latin typeface="Arial Black" pitchFamily="34" charset="0"/>
              </a:rPr>
              <a:t>Drop Shaft </a:t>
            </a:r>
          </a:p>
          <a:p>
            <a:pPr>
              <a:lnSpc>
                <a:spcPct val="150000"/>
              </a:lnSpc>
            </a:pPr>
            <a:r>
              <a:rPr lang="en-US" sz="1600" i="1" dirty="0" smtClean="0">
                <a:latin typeface="Arial Black" pitchFamily="34" charset="0"/>
              </a:rPr>
              <a:t>               </a:t>
            </a:r>
            <a:r>
              <a:rPr lang="en-US" sz="1600" i="1" u="sng" dirty="0" smtClean="0">
                <a:latin typeface="Arial Black" pitchFamily="34" charset="0"/>
              </a:rPr>
              <a:t>Production Shaft</a:t>
            </a:r>
          </a:p>
          <a:p>
            <a:pPr>
              <a:lnSpc>
                <a:spcPct val="150000"/>
              </a:lnSpc>
            </a:pPr>
            <a:r>
              <a:rPr lang="en-US" sz="1600" i="1" dirty="0" smtClean="0">
                <a:latin typeface="Arial Black" pitchFamily="34" charset="0"/>
              </a:rPr>
              <a:t>               </a:t>
            </a:r>
            <a:r>
              <a:rPr lang="en-US" sz="1600" i="1" u="sng" dirty="0" smtClean="0">
                <a:latin typeface="Arial Black" pitchFamily="34" charset="0"/>
              </a:rPr>
              <a:t>Junction Shaft</a:t>
            </a:r>
          </a:p>
          <a:p>
            <a:pPr>
              <a:lnSpc>
                <a:spcPct val="150000"/>
              </a:lnSpc>
            </a:pPr>
            <a:r>
              <a:rPr lang="en-US" sz="1600" i="1" dirty="0" smtClean="0">
                <a:latin typeface="Arial Black" pitchFamily="34" charset="0"/>
              </a:rPr>
              <a:t>               </a:t>
            </a:r>
            <a:r>
              <a:rPr lang="en-US" sz="1600" i="1" u="sng" dirty="0" smtClean="0">
                <a:latin typeface="Arial Black" pitchFamily="34" charset="0"/>
              </a:rPr>
              <a:t>Riser Shaft</a:t>
            </a:r>
            <a:endParaRPr lang="en-US" sz="1600" i="1" u="sng" dirty="0">
              <a:latin typeface="Arial Black" pitchFamily="34" charset="0"/>
            </a:endParaRPr>
          </a:p>
        </p:txBody>
      </p:sp>
      <p:sp>
        <p:nvSpPr>
          <p:cNvPr id="16" name="AutoShape 3"/>
          <p:cNvSpPr>
            <a:spLocks noChangeAspect="1" noChangeArrowheads="1"/>
          </p:cNvSpPr>
          <p:nvPr/>
        </p:nvSpPr>
        <p:spPr bwMode="auto">
          <a:xfrm>
            <a:off x="8534400" y="12954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AutoShape 3"/>
          <p:cNvSpPr>
            <a:spLocks noChangeAspect="1" noChangeArrowheads="1"/>
          </p:cNvSpPr>
          <p:nvPr/>
        </p:nvSpPr>
        <p:spPr bwMode="auto">
          <a:xfrm>
            <a:off x="8534400" y="16764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AutoShape 3"/>
          <p:cNvSpPr>
            <a:spLocks noChangeAspect="1" noChangeArrowheads="1"/>
          </p:cNvSpPr>
          <p:nvPr/>
        </p:nvSpPr>
        <p:spPr bwMode="auto">
          <a:xfrm>
            <a:off x="8534400" y="20574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25400">
            <a:noFill/>
          </a:ln>
          <a:effectLst/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extrusionClr>
              <a:srgbClr val="7030A0"/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AutoShape 3"/>
          <p:cNvSpPr>
            <a:spLocks noChangeAspect="1" noChangeArrowheads="1"/>
          </p:cNvSpPr>
          <p:nvPr/>
        </p:nvSpPr>
        <p:spPr bwMode="auto">
          <a:xfrm>
            <a:off x="3124200" y="31812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/>
          </a:gradFill>
          <a:ln w="25400">
            <a:noFill/>
          </a:ln>
          <a:effectLst/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extrusionClr>
              <a:srgbClr val="7030A0"/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3"/>
          <p:cNvSpPr>
            <a:spLocks noChangeAspect="1" noChangeArrowheads="1"/>
          </p:cNvSpPr>
          <p:nvPr/>
        </p:nvSpPr>
        <p:spPr bwMode="auto">
          <a:xfrm>
            <a:off x="5257800" y="36576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AutoShape 3"/>
          <p:cNvSpPr>
            <a:spLocks noChangeAspect="1" noChangeArrowheads="1"/>
          </p:cNvSpPr>
          <p:nvPr/>
        </p:nvSpPr>
        <p:spPr bwMode="auto">
          <a:xfrm>
            <a:off x="6477000" y="28956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AutoShape 3"/>
          <p:cNvSpPr>
            <a:spLocks noChangeAspect="1" noChangeArrowheads="1"/>
          </p:cNvSpPr>
          <p:nvPr/>
        </p:nvSpPr>
        <p:spPr bwMode="auto">
          <a:xfrm>
            <a:off x="6629400" y="30480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AutoShape 3"/>
          <p:cNvSpPr>
            <a:spLocks noChangeAspect="1" noChangeArrowheads="1"/>
          </p:cNvSpPr>
          <p:nvPr/>
        </p:nvSpPr>
        <p:spPr bwMode="auto">
          <a:xfrm>
            <a:off x="8534400" y="24384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  <a:tileRect/>
          </a:gradFill>
          <a:ln w="25400">
            <a:noFill/>
          </a:ln>
          <a:effectLst/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extrusionClr>
              <a:srgbClr val="7030A0"/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AutoShape 3"/>
          <p:cNvSpPr>
            <a:spLocks noChangeAspect="1" noChangeArrowheads="1"/>
          </p:cNvSpPr>
          <p:nvPr/>
        </p:nvSpPr>
        <p:spPr bwMode="auto">
          <a:xfrm>
            <a:off x="3352800" y="12192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AutoShape 3"/>
          <p:cNvSpPr>
            <a:spLocks noChangeAspect="1" noChangeArrowheads="1"/>
          </p:cNvSpPr>
          <p:nvPr/>
        </p:nvSpPr>
        <p:spPr bwMode="auto">
          <a:xfrm>
            <a:off x="3200400" y="1143000"/>
            <a:ext cx="247800" cy="247800"/>
          </a:xfrm>
          <a:prstGeom prst="ellipse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  <a:tileRect/>
          </a:gradFill>
          <a:ln w="25400">
            <a:noFill/>
          </a:ln>
          <a:effectLst/>
          <a:scene3d>
            <a:camera prst="orthographicFront"/>
            <a:lightRig rig="flat" dir="t"/>
          </a:scene3d>
          <a:sp3d extrusionH="304800" contourW="19050">
            <a:bevelT w="101600" prst="convex"/>
            <a:bevelB w="0" h="50800"/>
            <a:extrusionClr>
              <a:srgbClr val="7030A0"/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4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lawrencele\Desktop\11441984_3819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2133600"/>
            <a:ext cx="77724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1062608" y="2120107"/>
            <a:ext cx="7315200" cy="4280693"/>
          </a:xfrm>
          <a:prstGeom prst="rect">
            <a:avLst/>
          </a:prstGeom>
          <a:solidFill>
            <a:srgbClr val="0070C0">
              <a:alpha val="79999"/>
            </a:srgbClr>
          </a:solidFill>
          <a:ln w="12700" cap="flat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2000">
              <a:solidFill>
                <a:schemeClr val="tx2"/>
              </a:solidFill>
              <a:ea typeface="微软雅黑" pitchFamily="34" charset="-122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219200" y="2362200"/>
            <a:ext cx="69818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Fire hose reel will be provided </a:t>
            </a:r>
          </a:p>
          <a:p>
            <a:pPr marL="0" lvl="1">
              <a:lnSpc>
                <a:spcPct val="90000"/>
              </a:lnSpc>
            </a:pP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along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 </a:t>
            </a: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the tunnel at 90m intervals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0"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Each fire hose reel will have max </a:t>
            </a:r>
          </a:p>
          <a:p>
            <a:pPr marL="0" lvl="1">
              <a:lnSpc>
                <a:spcPct val="90000"/>
              </a:lnSpc>
            </a:pP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50m </a:t>
            </a:r>
            <a:r>
              <a:rPr lang="en-US" altLang="zh-TW" sz="2000" i="1" dirty="0" smtClean="0">
                <a:solidFill>
                  <a:schemeClr val="bg1"/>
                </a:solidFill>
                <a:ea typeface="PMingLiU" pitchFamily="18" charset="-120"/>
              </a:rPr>
              <a:t>length hose which </a:t>
            </a: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provides a </a:t>
            </a:r>
          </a:p>
          <a:p>
            <a:pPr marL="0" lvl="1">
              <a:lnSpc>
                <a:spcPct val="90000"/>
              </a:lnSpc>
            </a:pP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jet of  water for extinguish fire by </a:t>
            </a:r>
          </a:p>
          <a:p>
            <a:pPr marL="0" lvl="1">
              <a:lnSpc>
                <a:spcPct val="90000"/>
              </a:lnSpc>
            </a:pPr>
            <a:r>
              <a:rPr lang="en-US" altLang="zh-CN" sz="2000" i="1" dirty="0" smtClean="0">
                <a:solidFill>
                  <a:schemeClr val="bg1"/>
                </a:solidFill>
                <a:ea typeface="PMingLiU" pitchFamily="18" charset="-120"/>
              </a:rPr>
              <a:t>tunnel worker. </a:t>
            </a:r>
            <a:endParaRPr lang="en-US" altLang="zh-HK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 marL="0" lvl="1">
              <a:lnSpc>
                <a:spcPct val="90000"/>
              </a:lnSpc>
              <a:buFont typeface="Wingdings" pitchFamily="2" charset="2"/>
              <a:buChar char="Ø"/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i="1" dirty="0" smtClean="0">
              <a:solidFill>
                <a:schemeClr val="bg1"/>
              </a:solidFill>
              <a:ea typeface="PMingLiU" pitchFamily="18" charset="-120"/>
            </a:endParaRPr>
          </a:p>
          <a:p>
            <a:pPr>
              <a:lnSpc>
                <a:spcPct val="90000"/>
              </a:lnSpc>
            </a:pPr>
            <a:endParaRPr lang="en-US" altLang="zh-TW" sz="2000" dirty="0" smtClean="0">
              <a:ea typeface="PMingLiU" pitchFamily="18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Fire Hose Reel </a:t>
              </a:r>
              <a:endParaRPr lang="zh-CN" altLang="en-US" sz="2200" dirty="0">
                <a:latin typeface="Times New Roman" pitchFamily="18" charset="0"/>
                <a:ea typeface="微软雅黑" pitchFamily="2" charset="-122"/>
              </a:endParaRPr>
            </a:p>
          </p:txBody>
        </p:sp>
      </p:grp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9" descr="ANd9GcSZ20fMDK1ZZyWHRCKPAcdpNCfeZh4dEyWtTdqWn3QfBNH5o8uc2Q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48400" y="2209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ANd9GcSl3yXb-TiTIuP7gRolwc5OLwDhkuzUn7_alXXsFtw5xNLe05pc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48401" y="4038600"/>
            <a:ext cx="1569288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 autoUpdateAnimBg="0"/>
      <p:bldP spid="3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66675" y="174625"/>
              <a:ext cx="609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Self Rescuer</a:t>
              </a:r>
              <a:endParaRPr lang="zh-CN" altLang="en-US" sz="2200" dirty="0">
                <a:latin typeface="Times New Roman" pitchFamily="18" charset="0"/>
                <a:ea typeface="微软雅黑" pitchFamily="2" charset="-122"/>
              </a:endParaRPr>
            </a:p>
          </p:txBody>
        </p:sp>
      </p:grp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6172200" y="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Fire</a:t>
            </a:r>
            <a:r>
              <a:rPr kumimoji="0" lang="en-US" altLang="zh-CN" sz="21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Mitigations 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/>
          <p:cNvSpPr>
            <a:spLocks/>
          </p:cNvSpPr>
          <p:nvPr/>
        </p:nvSpPr>
        <p:spPr bwMode="auto">
          <a:xfrm>
            <a:off x="533400" y="3048000"/>
            <a:ext cx="55959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63538" indent="-363538" algn="just" eaLnBrk="1" hangingPunct="1">
              <a:spcBef>
                <a:spcPct val="30000"/>
              </a:spcBef>
              <a:buClr>
                <a:srgbClr val="FDAF17"/>
              </a:buClr>
              <a:buSzPct val="80000"/>
              <a:buFont typeface="Wingdings 2" pitchFamily="18" charset="2"/>
              <a:buChar char=""/>
            </a:pPr>
            <a:r>
              <a:rPr lang="en-US" altLang="zh-TW" sz="2000" dirty="0">
                <a:latin typeface="Arial" charset="0"/>
              </a:rPr>
              <a:t>Self-rescuers will be stored inside the shaft area for </a:t>
            </a:r>
            <a:r>
              <a:rPr lang="en-US" altLang="zh-TW" sz="2000" u="sng" dirty="0">
                <a:solidFill>
                  <a:srgbClr val="FF0000"/>
                </a:solidFill>
                <a:latin typeface="Arial" charset="0"/>
              </a:rPr>
              <a:t>emergency use </a:t>
            </a:r>
          </a:p>
          <a:p>
            <a:pPr marL="363538" indent="-363538" algn="just" eaLnBrk="1" hangingPunct="1">
              <a:spcBef>
                <a:spcPct val="30000"/>
              </a:spcBef>
              <a:buClr>
                <a:srgbClr val="FDAF17"/>
              </a:buClr>
              <a:buSzPct val="80000"/>
              <a:buFont typeface="Wingdings 2" pitchFamily="18" charset="2"/>
              <a:buNone/>
            </a:pPr>
            <a:r>
              <a:rPr lang="zh-TW" altLang="en-US" sz="2000" dirty="0">
                <a:latin typeface="Arial" charset="0"/>
              </a:rPr>
              <a:t>	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48400" y="2138362"/>
            <a:ext cx="2514600" cy="159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SavOxUs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48400" y="4041648"/>
            <a:ext cx="2514600" cy="247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DSCN789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" y="4041648"/>
            <a:ext cx="3352800" cy="251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self rescuer 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38600" y="4041648"/>
            <a:ext cx="1887538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2037 " pathEditMode="relative" rAng="0" ptsTypes="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00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Site Geology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6" name="AutoShape 3"/>
          <p:cNvSpPr>
            <a:spLocks noChangeArrowheads="1"/>
          </p:cNvSpPr>
          <p:nvPr/>
        </p:nvSpPr>
        <p:spPr bwMode="auto">
          <a:xfrm>
            <a:off x="2362200" y="21063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General Geological Background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71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70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Site Geology</a:t>
              </a:r>
              <a:endParaRPr lang="zh-CN" altLang="en-US" sz="2400" dirty="0"/>
            </a:p>
          </p:txBody>
        </p:sp>
      </p:grpSp>
      <p:sp>
        <p:nvSpPr>
          <p:cNvPr id="67" name="AutoShape 3"/>
          <p:cNvSpPr>
            <a:spLocks noChangeArrowheads="1"/>
          </p:cNvSpPr>
          <p:nvPr/>
        </p:nvSpPr>
        <p:spPr bwMode="auto">
          <a:xfrm>
            <a:off x="2362200" y="2792184"/>
            <a:ext cx="4343400" cy="560616"/>
          </a:xfrm>
          <a:prstGeom prst="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Geological Profile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AutoShape 3"/>
          <p:cNvSpPr>
            <a:spLocks noChangeArrowheads="1"/>
          </p:cNvSpPr>
          <p:nvPr/>
        </p:nvSpPr>
        <p:spPr bwMode="auto">
          <a:xfrm>
            <a:off x="2362200" y="3480816"/>
            <a:ext cx="4343400" cy="557784"/>
          </a:xfrm>
          <a:prstGeom prst="rect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Rock Samples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362200" y="4166616"/>
            <a:ext cx="4343400" cy="55778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Structures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2362200" y="4852416"/>
            <a:ext cx="4343400" cy="55778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Typical Geological Features</a:t>
            </a:r>
            <a:endParaRPr lang="zh-CN" altLang="zh-CN" sz="16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6" grpId="0" animBg="1"/>
      <p:bldP spid="67" grpId="0" animBg="1"/>
      <p:bldP spid="73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0" y="0"/>
            <a:ext cx="7010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Geological Cross Section – </a:t>
            </a:r>
            <a:r>
              <a:rPr lang="en-US" b="1" dirty="0" err="1" smtClean="0">
                <a:latin typeface="Arial" pitchFamily="34" charset="0"/>
                <a:ea typeface="+mj-ea"/>
                <a:cs typeface="Arial" pitchFamily="34" charset="0"/>
              </a:rPr>
              <a:t>Sai</a:t>
            </a: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 Ying Pun Junction Shaft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548640" y="762000"/>
            <a:ext cx="8046720" cy="5189477"/>
            <a:chOff x="548640" y="762000"/>
            <a:chExt cx="8046720" cy="51894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48640" y="762000"/>
              <a:ext cx="8046720" cy="5189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103376" y="2185416"/>
              <a:ext cx="144780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Approximate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Rockhead</a:t>
              </a:r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Level based on Ground Investigation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>
              <a:off x="1827276" y="2924080"/>
              <a:ext cx="1257300" cy="9377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" y="1059459"/>
            <a:ext cx="9052560" cy="47390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76400" y="0"/>
            <a:ext cx="5791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Geological Profile – Tunnel K-Drive 3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608" y="1825228"/>
            <a:ext cx="304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Inferred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Rockhead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Level based on 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4864608" y="2194560"/>
            <a:ext cx="76200" cy="10784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6019800"/>
            <a:ext cx="3962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Rockhead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level varied between -40mPD to -90mPD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1616" y="1343644"/>
            <a:ext cx="1143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Ying Pun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Junction Shaft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1652016" y="1712976"/>
            <a:ext cx="1181100" cy="10022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77584" y="1723382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Central Drop Shaft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7301484" y="1908048"/>
            <a:ext cx="952500" cy="76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"/>
          <p:cNvGrpSpPr/>
          <p:nvPr/>
        </p:nvGrpSpPr>
        <p:grpSpPr>
          <a:xfrm>
            <a:off x="6803745" y="1219200"/>
            <a:ext cx="1121055" cy="184666"/>
            <a:chOff x="5715000" y="1066800"/>
            <a:chExt cx="1121055" cy="184666"/>
          </a:xfrm>
        </p:grpSpPr>
        <p:sp>
          <p:nvSpPr>
            <p:cNvPr id="16" name="TextBox 15"/>
            <p:cNvSpPr txBox="1"/>
            <p:nvPr/>
          </p:nvSpPr>
          <p:spPr>
            <a:xfrm>
              <a:off x="5715000" y="1066800"/>
              <a:ext cx="838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Wan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Chai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6531255" y="1084480"/>
              <a:ext cx="3048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/>
          <p:cNvCxnSpPr>
            <a:stCxn id="13" idx="0"/>
          </p:cNvCxnSpPr>
          <p:nvPr/>
        </p:nvCxnSpPr>
        <p:spPr>
          <a:xfrm flipV="1">
            <a:off x="3886200" y="3352800"/>
            <a:ext cx="304800" cy="2667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" y="1039091"/>
            <a:ext cx="9052560" cy="47798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40570" y="1717286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Central Drop Shaft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659570" y="1901952"/>
            <a:ext cx="1104900" cy="8059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676400" y="0"/>
            <a:ext cx="5791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Geological Profile – Tunnel K-Drive 3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7208" y="1663684"/>
            <a:ext cx="304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Inferred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Rockhead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Level based on 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4331208" y="2033016"/>
            <a:ext cx="76200" cy="10784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1"/>
          <p:cNvGrpSpPr/>
          <p:nvPr/>
        </p:nvGrpSpPr>
        <p:grpSpPr>
          <a:xfrm>
            <a:off x="7641945" y="1339334"/>
            <a:ext cx="1121055" cy="184666"/>
            <a:chOff x="5715000" y="1066800"/>
            <a:chExt cx="1121055" cy="184666"/>
          </a:xfrm>
        </p:grpSpPr>
        <p:sp>
          <p:nvSpPr>
            <p:cNvPr id="11" name="TextBox 10"/>
            <p:cNvSpPr txBox="1"/>
            <p:nvPr/>
          </p:nvSpPr>
          <p:spPr>
            <a:xfrm>
              <a:off x="5715000" y="1066800"/>
              <a:ext cx="838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Wan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Chai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6531255" y="1084480"/>
              <a:ext cx="3048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47800" y="5995416"/>
            <a:ext cx="304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2971800" y="3938016"/>
            <a:ext cx="76200" cy="2057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76400" y="0"/>
            <a:ext cx="5791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Geological Profile – Tunnel L-Drive 2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" y="1073164"/>
            <a:ext cx="9052560" cy="47116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23616" y="2117836"/>
            <a:ext cx="304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Inferred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Rockhead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Level based on 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4547616" y="2487168"/>
            <a:ext cx="76200" cy="10784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53328" y="1496044"/>
            <a:ext cx="1143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Ying Pun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Junction Shaft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6624828" y="1865376"/>
            <a:ext cx="1104900" cy="10022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/>
          <p:cNvGrpSpPr/>
          <p:nvPr/>
        </p:nvGrpSpPr>
        <p:grpSpPr>
          <a:xfrm>
            <a:off x="218847" y="1295400"/>
            <a:ext cx="1762353" cy="184666"/>
            <a:chOff x="816255" y="1143000"/>
            <a:chExt cx="1762353" cy="184666"/>
          </a:xfrm>
        </p:grpSpPr>
        <p:sp>
          <p:nvSpPr>
            <p:cNvPr id="11" name="TextBox 10"/>
            <p:cNvSpPr txBox="1"/>
            <p:nvPr/>
          </p:nvSpPr>
          <p:spPr>
            <a:xfrm>
              <a:off x="1130808" y="1143000"/>
              <a:ext cx="14478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Stonecutter Island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816255" y="1160680"/>
              <a:ext cx="3048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9704" y="6175248"/>
            <a:ext cx="304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2203704" y="4117848"/>
            <a:ext cx="76200" cy="2057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76400" y="0"/>
            <a:ext cx="5791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Geological Profile – Tunnel L-Drive 2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" y="1870100"/>
            <a:ext cx="9052560" cy="3117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7620000" y="1567934"/>
            <a:ext cx="1349655" cy="184666"/>
            <a:chOff x="7620000" y="1567934"/>
            <a:chExt cx="1349655" cy="184666"/>
          </a:xfrm>
        </p:grpSpPr>
        <p:sp>
          <p:nvSpPr>
            <p:cNvPr id="7" name="TextBox 6"/>
            <p:cNvSpPr txBox="1"/>
            <p:nvPr/>
          </p:nvSpPr>
          <p:spPr>
            <a:xfrm>
              <a:off x="7620000" y="1567934"/>
              <a:ext cx="102717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Sai</a:t>
              </a:r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Ying Pun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8664855" y="1585614"/>
              <a:ext cx="3048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142647" y="1555742"/>
            <a:ext cx="1762353" cy="184666"/>
            <a:chOff x="816255" y="1143000"/>
            <a:chExt cx="1762353" cy="184666"/>
          </a:xfrm>
        </p:grpSpPr>
        <p:sp>
          <p:nvSpPr>
            <p:cNvPr id="10" name="TextBox 9"/>
            <p:cNvSpPr txBox="1"/>
            <p:nvPr/>
          </p:nvSpPr>
          <p:spPr>
            <a:xfrm>
              <a:off x="1130808" y="1143000"/>
              <a:ext cx="14478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Stonecutter Island</a:t>
              </a:r>
              <a:endPara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816255" y="1160680"/>
              <a:ext cx="304800" cy="1524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00400" y="1219200"/>
            <a:ext cx="304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Inferred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Rockhead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Level based on 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4724400" y="1588532"/>
            <a:ext cx="76200" cy="10784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49368" y="5300472"/>
            <a:ext cx="304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Horizontal Directional Drilling (H.D.D.)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6373368" y="3243072"/>
            <a:ext cx="76200" cy="2057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5486400"/>
            <a:ext cx="3429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Rockhead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level decrease possibly due to zone of deep weathering related with faults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609600" y="3124200"/>
            <a:ext cx="1485900" cy="2362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34440" y="685802"/>
            <a:ext cx="6675120" cy="5588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Structures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6675" y="6324600"/>
            <a:ext cx="30906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Major Faults in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Sai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Ying Pun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2743200"/>
            <a:ext cx="1905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Sulphur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Channel Fault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6515100" y="2927866"/>
            <a:ext cx="114300" cy="9583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880658" y="3750426"/>
            <a:ext cx="3124200" cy="1219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05200" y="4202084"/>
            <a:ext cx="3810000" cy="2057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61532" y="4776801"/>
            <a:ext cx="12954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Sandy Bay Fault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1909232" y="4961467"/>
            <a:ext cx="1824568" cy="113453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962400" y="2590800"/>
            <a:ext cx="1143000" cy="2209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590800" y="2438400"/>
            <a:ext cx="2743200" cy="1752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95400" y="3124200"/>
            <a:ext cx="990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Minor Faults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(NE-Striking) 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>
          <a:xfrm>
            <a:off x="2286000" y="3308866"/>
            <a:ext cx="1219200" cy="2725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3"/>
          </p:cNvCxnSpPr>
          <p:nvPr/>
        </p:nvCxnSpPr>
        <p:spPr>
          <a:xfrm>
            <a:off x="2286000" y="3308866"/>
            <a:ext cx="1752600" cy="12631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Structures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4547" y="6324600"/>
            <a:ext cx="365491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Sandy Bay Fault in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Sai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Ying Pun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75"/>
          <a:stretch>
            <a:fillRect/>
          </a:stretch>
        </p:blipFill>
        <p:spPr bwMode="auto">
          <a:xfrm>
            <a:off x="762000" y="3581400"/>
            <a:ext cx="3781154" cy="257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348"/>
          <a:stretch>
            <a:fillRect/>
          </a:stretch>
        </p:blipFill>
        <p:spPr bwMode="auto">
          <a:xfrm>
            <a:off x="4800600" y="838200"/>
            <a:ext cx="3809999" cy="269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5370"/>
          <a:stretch>
            <a:fillRect/>
          </a:stretch>
        </p:blipFill>
        <p:spPr bwMode="auto">
          <a:xfrm>
            <a:off x="768924" y="838200"/>
            <a:ext cx="3765683" cy="2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81400"/>
            <a:ext cx="3790950" cy="25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953000" y="1143000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Slickenside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>
            <a:off x="5676900" y="1327666"/>
            <a:ext cx="1409700" cy="5773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39000" y="4953000"/>
            <a:ext cx="14478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Grade III Granite affected by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Brecciation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Arrow Connector 32"/>
          <p:cNvCxnSpPr>
            <a:stCxn id="30" idx="1"/>
          </p:cNvCxnSpPr>
          <p:nvPr/>
        </p:nvCxnSpPr>
        <p:spPr>
          <a:xfrm flipH="1" flipV="1">
            <a:off x="6248400" y="4495800"/>
            <a:ext cx="990600" cy="73419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 bwMode="auto">
          <a:xfrm>
            <a:off x="5124450" y="3590925"/>
            <a:ext cx="2433638" cy="2462213"/>
          </a:xfrm>
          <a:custGeom>
            <a:avLst/>
            <a:gdLst>
              <a:gd name="connsiteX0" fmla="*/ 1081088 w 2433638"/>
              <a:gd name="connsiteY0" fmla="*/ 204788 h 2462213"/>
              <a:gd name="connsiteX1" fmla="*/ 866775 w 2433638"/>
              <a:gd name="connsiteY1" fmla="*/ 323850 h 2462213"/>
              <a:gd name="connsiteX2" fmla="*/ 657225 w 2433638"/>
              <a:gd name="connsiteY2" fmla="*/ 471488 h 2462213"/>
              <a:gd name="connsiteX3" fmla="*/ 447675 w 2433638"/>
              <a:gd name="connsiteY3" fmla="*/ 671513 h 2462213"/>
              <a:gd name="connsiteX4" fmla="*/ 309563 w 2433638"/>
              <a:gd name="connsiteY4" fmla="*/ 919163 h 2462213"/>
              <a:gd name="connsiteX5" fmla="*/ 209550 w 2433638"/>
              <a:gd name="connsiteY5" fmla="*/ 1223963 h 2462213"/>
              <a:gd name="connsiteX6" fmla="*/ 123825 w 2433638"/>
              <a:gd name="connsiteY6" fmla="*/ 1547813 h 2462213"/>
              <a:gd name="connsiteX7" fmla="*/ 57150 w 2433638"/>
              <a:gd name="connsiteY7" fmla="*/ 1871663 h 2462213"/>
              <a:gd name="connsiteX8" fmla="*/ 0 w 2433638"/>
              <a:gd name="connsiteY8" fmla="*/ 2162175 h 2462213"/>
              <a:gd name="connsiteX9" fmla="*/ 28575 w 2433638"/>
              <a:gd name="connsiteY9" fmla="*/ 2409825 h 2462213"/>
              <a:gd name="connsiteX10" fmla="*/ 323850 w 2433638"/>
              <a:gd name="connsiteY10" fmla="*/ 2462213 h 2462213"/>
              <a:gd name="connsiteX11" fmla="*/ 709613 w 2433638"/>
              <a:gd name="connsiteY11" fmla="*/ 2438400 h 2462213"/>
              <a:gd name="connsiteX12" fmla="*/ 1081088 w 2433638"/>
              <a:gd name="connsiteY12" fmla="*/ 2381250 h 2462213"/>
              <a:gd name="connsiteX13" fmla="*/ 1328738 w 2433638"/>
              <a:gd name="connsiteY13" fmla="*/ 2338388 h 2462213"/>
              <a:gd name="connsiteX14" fmla="*/ 1352550 w 2433638"/>
              <a:gd name="connsiteY14" fmla="*/ 1985963 h 2462213"/>
              <a:gd name="connsiteX15" fmla="*/ 1281113 w 2433638"/>
              <a:gd name="connsiteY15" fmla="*/ 1771650 h 2462213"/>
              <a:gd name="connsiteX16" fmla="*/ 1243013 w 2433638"/>
              <a:gd name="connsiteY16" fmla="*/ 1514475 h 2462213"/>
              <a:gd name="connsiteX17" fmla="*/ 1295400 w 2433638"/>
              <a:gd name="connsiteY17" fmla="*/ 1143000 h 2462213"/>
              <a:gd name="connsiteX18" fmla="*/ 1457325 w 2433638"/>
              <a:gd name="connsiteY18" fmla="*/ 938213 h 2462213"/>
              <a:gd name="connsiteX19" fmla="*/ 1666875 w 2433638"/>
              <a:gd name="connsiteY19" fmla="*/ 719138 h 2462213"/>
              <a:gd name="connsiteX20" fmla="*/ 1919288 w 2433638"/>
              <a:gd name="connsiteY20" fmla="*/ 604838 h 2462213"/>
              <a:gd name="connsiteX21" fmla="*/ 2157413 w 2433638"/>
              <a:gd name="connsiteY21" fmla="*/ 433388 h 2462213"/>
              <a:gd name="connsiteX22" fmla="*/ 2185988 w 2433638"/>
              <a:gd name="connsiteY22" fmla="*/ 290513 h 2462213"/>
              <a:gd name="connsiteX23" fmla="*/ 2366963 w 2433638"/>
              <a:gd name="connsiteY23" fmla="*/ 204788 h 2462213"/>
              <a:gd name="connsiteX24" fmla="*/ 2433638 w 2433638"/>
              <a:gd name="connsiteY24" fmla="*/ 71438 h 2462213"/>
              <a:gd name="connsiteX25" fmla="*/ 2352675 w 2433638"/>
              <a:gd name="connsiteY25" fmla="*/ 0 h 2462213"/>
              <a:gd name="connsiteX26" fmla="*/ 1928813 w 2433638"/>
              <a:gd name="connsiteY26" fmla="*/ 23813 h 2462213"/>
              <a:gd name="connsiteX27" fmla="*/ 1347788 w 2433638"/>
              <a:gd name="connsiteY27" fmla="*/ 85725 h 2462213"/>
              <a:gd name="connsiteX28" fmla="*/ 1081088 w 2433638"/>
              <a:gd name="connsiteY28" fmla="*/ 204788 h 24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3638" h="2462213">
                <a:moveTo>
                  <a:pt x="1081088" y="204788"/>
                </a:moveTo>
                <a:lnTo>
                  <a:pt x="866775" y="323850"/>
                </a:lnTo>
                <a:lnTo>
                  <a:pt x="657225" y="471488"/>
                </a:lnTo>
                <a:lnTo>
                  <a:pt x="447675" y="671513"/>
                </a:lnTo>
                <a:lnTo>
                  <a:pt x="309563" y="919163"/>
                </a:lnTo>
                <a:lnTo>
                  <a:pt x="209550" y="1223963"/>
                </a:lnTo>
                <a:lnTo>
                  <a:pt x="123825" y="1547813"/>
                </a:lnTo>
                <a:lnTo>
                  <a:pt x="57150" y="1871663"/>
                </a:lnTo>
                <a:lnTo>
                  <a:pt x="0" y="2162175"/>
                </a:lnTo>
                <a:lnTo>
                  <a:pt x="28575" y="2409825"/>
                </a:lnTo>
                <a:lnTo>
                  <a:pt x="323850" y="2462213"/>
                </a:lnTo>
                <a:lnTo>
                  <a:pt x="709613" y="2438400"/>
                </a:lnTo>
                <a:lnTo>
                  <a:pt x="1081088" y="2381250"/>
                </a:lnTo>
                <a:lnTo>
                  <a:pt x="1328738" y="2338388"/>
                </a:lnTo>
                <a:lnTo>
                  <a:pt x="1352550" y="1985963"/>
                </a:lnTo>
                <a:lnTo>
                  <a:pt x="1281113" y="1771650"/>
                </a:lnTo>
                <a:lnTo>
                  <a:pt x="1243013" y="1514475"/>
                </a:lnTo>
                <a:lnTo>
                  <a:pt x="1295400" y="1143000"/>
                </a:lnTo>
                <a:lnTo>
                  <a:pt x="1457325" y="938213"/>
                </a:lnTo>
                <a:lnTo>
                  <a:pt x="1666875" y="719138"/>
                </a:lnTo>
                <a:lnTo>
                  <a:pt x="1919288" y="604838"/>
                </a:lnTo>
                <a:lnTo>
                  <a:pt x="2157413" y="433388"/>
                </a:lnTo>
                <a:lnTo>
                  <a:pt x="2185988" y="290513"/>
                </a:lnTo>
                <a:lnTo>
                  <a:pt x="2366963" y="204788"/>
                </a:lnTo>
                <a:lnTo>
                  <a:pt x="2433638" y="71438"/>
                </a:lnTo>
                <a:lnTo>
                  <a:pt x="2352675" y="0"/>
                </a:lnTo>
                <a:lnTo>
                  <a:pt x="1928813" y="23813"/>
                </a:lnTo>
                <a:lnTo>
                  <a:pt x="1347788" y="85725"/>
                </a:lnTo>
                <a:lnTo>
                  <a:pt x="1081088" y="204788"/>
                </a:ln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334000" y="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Construction Approaches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25438" y="1289050"/>
            <a:ext cx="8532812" cy="5111750"/>
            <a:chOff x="0" y="0"/>
            <a:chExt cx="7702550" cy="3792538"/>
          </a:xfrm>
        </p:grpSpPr>
        <p:sp>
          <p:nvSpPr>
            <p:cNvPr id="11" name="AutoShape 207"/>
            <p:cNvSpPr>
              <a:spLocks noChangeArrowheads="1"/>
            </p:cNvSpPr>
            <p:nvPr/>
          </p:nvSpPr>
          <p:spPr bwMode="auto">
            <a:xfrm>
              <a:off x="0" y="0"/>
              <a:ext cx="7702550" cy="3792538"/>
            </a:xfrm>
            <a:prstGeom prst="roundRect">
              <a:avLst>
                <a:gd name="adj" fmla="val 4019"/>
              </a:avLst>
            </a:prstGeom>
            <a:noFill/>
            <a:ln w="2540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1425" tIns="45713" rIns="91425" bIns="45713" anchor="ctr"/>
            <a:lstStyle/>
            <a:p>
              <a:pPr algn="ctr">
                <a:lnSpc>
                  <a:spcPct val="140000"/>
                </a:lnSpc>
              </a:pPr>
              <a:endParaRPr lang="zh-CN" altLang="en-US" sz="8800" b="1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12" name="AutoShape 196"/>
            <p:cNvSpPr>
              <a:spLocks noChangeArrowheads="1"/>
            </p:cNvSpPr>
            <p:nvPr/>
          </p:nvSpPr>
          <p:spPr bwMode="auto">
            <a:xfrm>
              <a:off x="296863" y="1384300"/>
              <a:ext cx="2117725" cy="2195513"/>
            </a:xfrm>
            <a:prstGeom prst="roundRect">
              <a:avLst>
                <a:gd name="adj" fmla="val 3727"/>
              </a:avLst>
            </a:prstGeom>
            <a:solidFill>
              <a:srgbClr val="A6A6A6">
                <a:alpha val="62999"/>
              </a:srgbClr>
            </a:solidFill>
            <a:ln w="15875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40000"/>
                </a:lnSpc>
              </a:pPr>
              <a:endParaRPr lang="zh-CN" altLang="en-US"/>
            </a:p>
          </p:txBody>
        </p:sp>
        <p:sp>
          <p:nvSpPr>
            <p:cNvPr id="13" name="Text Box 228"/>
            <p:cNvSpPr txBox="1">
              <a:spLocks noChangeArrowheads="1"/>
            </p:cNvSpPr>
            <p:nvPr/>
          </p:nvSpPr>
          <p:spPr bwMode="auto">
            <a:xfrm>
              <a:off x="569913" y="1978025"/>
              <a:ext cx="15716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buFontTx/>
                <a:buChar char="•"/>
              </a:pPr>
              <a:endParaRPr lang="zh-CN" altLang="en-US" sz="1700">
                <a:latin typeface="Times New Roman" pitchFamily="18" charset="0"/>
                <a:ea typeface="微软雅黑" pitchFamily="2" charset="-122"/>
                <a:sym typeface="Arial" pitchFamily="34" charset="0"/>
              </a:endParaRPr>
            </a:p>
            <a:p>
              <a:endParaRPr lang="zh-CN" altLang="en-US" sz="1700">
                <a:latin typeface="Times New Roman" pitchFamily="18" charset="0"/>
                <a:ea typeface="微软雅黑" pitchFamily="2" charset="-122"/>
                <a:sym typeface="Arial" pitchFamily="34" charset="0"/>
              </a:endParaRPr>
            </a:p>
            <a:p>
              <a:pPr algn="ctr">
                <a:buFontTx/>
                <a:buChar char="•"/>
              </a:pPr>
              <a:endParaRPr lang="zh-CN" altLang="en-US" sz="1700">
                <a:latin typeface="Times New Roman" pitchFamily="18" charset="0"/>
                <a:ea typeface="微软雅黑" pitchFamily="2" charset="-122"/>
                <a:sym typeface="Arial" pitchFamily="34" charset="0"/>
              </a:endParaRPr>
            </a:p>
            <a:p>
              <a:pPr algn="ctr"/>
              <a:endParaRPr lang="zh-CN" altLang="en-US"/>
            </a:p>
          </p:txBody>
        </p:sp>
        <p:sp>
          <p:nvSpPr>
            <p:cNvPr id="14" name="Text Box 229"/>
            <p:cNvSpPr txBox="1">
              <a:spLocks noChangeArrowheads="1"/>
            </p:cNvSpPr>
            <p:nvPr/>
          </p:nvSpPr>
          <p:spPr bwMode="auto">
            <a:xfrm>
              <a:off x="569913" y="2438400"/>
              <a:ext cx="15716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endParaRPr lang="zh-CN" altLang="en-US" sz="1700">
                <a:latin typeface="Times New Roman" pitchFamily="18" charset="0"/>
                <a:ea typeface="微软雅黑" pitchFamily="2" charset="-122"/>
              </a:endParaRPr>
            </a:p>
          </p:txBody>
        </p:sp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03200" y="617538"/>
              <a:ext cx="2305050" cy="7207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5E2FF"/>
                </a:gs>
                <a:gs pos="100000">
                  <a:srgbClr val="00B0F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203200" y="708025"/>
              <a:ext cx="2305050" cy="53975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CN" altLang="en-US" sz="2000">
                <a:solidFill>
                  <a:schemeClr val="tx2"/>
                </a:solidFill>
                <a:ea typeface="微软雅黑" pitchFamily="2" charset="-122"/>
              </a:endParaRPr>
            </a:p>
          </p:txBody>
        </p:sp>
        <p:sp>
          <p:nvSpPr>
            <p:cNvPr id="17" name="Text Box 229"/>
            <p:cNvSpPr txBox="1">
              <a:spLocks noChangeArrowheads="1"/>
            </p:cNvSpPr>
            <p:nvPr/>
          </p:nvSpPr>
          <p:spPr bwMode="auto">
            <a:xfrm>
              <a:off x="507769" y="839788"/>
              <a:ext cx="1695916" cy="20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dirty="0" smtClean="0">
                  <a:latin typeface="Times New Roman" pitchFamily="18" charset="0"/>
                  <a:ea typeface="微软雅黑" pitchFamily="2" charset="-122"/>
                </a:rPr>
                <a:t>Shaft Construction</a:t>
              </a:r>
              <a:endParaRPr lang="zh-CN" altLang="en-US" dirty="0">
                <a:latin typeface="Times New Roman" pitchFamily="18" charset="0"/>
                <a:ea typeface="微软雅黑" pitchFamily="2" charset="-122"/>
              </a:endParaRPr>
            </a:p>
          </p:txBody>
        </p:sp>
        <p:sp>
          <p:nvSpPr>
            <p:cNvPr id="18" name="AutoShape 222"/>
            <p:cNvSpPr>
              <a:spLocks noChangeArrowheads="1"/>
            </p:cNvSpPr>
            <p:nvPr/>
          </p:nvSpPr>
          <p:spPr bwMode="auto">
            <a:xfrm>
              <a:off x="276225" y="1319213"/>
              <a:ext cx="2159000" cy="74612"/>
            </a:xfrm>
            <a:custGeom>
              <a:avLst/>
              <a:gdLst>
                <a:gd name="T0" fmla="*/ 236977452 w 21600"/>
                <a:gd name="T1" fmla="*/ 123383 h 21600"/>
                <a:gd name="T2" fmla="*/ 120752876 w 21600"/>
                <a:gd name="T3" fmla="*/ 246762 h 21600"/>
                <a:gd name="T4" fmla="*/ 4528203 w 21600"/>
                <a:gd name="T5" fmla="*/ 123383 h 21600"/>
                <a:gd name="T6" fmla="*/ 12075287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5 w 21600"/>
                <a:gd name="T13" fmla="*/ 2205 h 21600"/>
                <a:gd name="T14" fmla="*/ 19395 w 21600"/>
                <a:gd name="T15" fmla="*/ 193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2DD7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AutoShape 196"/>
            <p:cNvSpPr>
              <a:spLocks noChangeArrowheads="1"/>
            </p:cNvSpPr>
            <p:nvPr/>
          </p:nvSpPr>
          <p:spPr bwMode="auto">
            <a:xfrm>
              <a:off x="2779713" y="1384300"/>
              <a:ext cx="2119312" cy="2195513"/>
            </a:xfrm>
            <a:prstGeom prst="roundRect">
              <a:avLst>
                <a:gd name="adj" fmla="val 3727"/>
              </a:avLst>
            </a:prstGeom>
            <a:solidFill>
              <a:srgbClr val="A6A6A6">
                <a:alpha val="62999"/>
              </a:srgbClr>
            </a:solidFill>
            <a:ln w="15875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40000"/>
                </a:lnSpc>
              </a:pPr>
              <a:endParaRPr lang="zh-CN" altLang="en-US"/>
            </a:p>
          </p:txBody>
        </p:sp>
        <p:sp>
          <p:nvSpPr>
            <p:cNvPr id="20" name="Text Box 228"/>
            <p:cNvSpPr txBox="1">
              <a:spLocks noChangeArrowheads="1"/>
            </p:cNvSpPr>
            <p:nvPr/>
          </p:nvSpPr>
          <p:spPr bwMode="auto">
            <a:xfrm>
              <a:off x="3054350" y="1978025"/>
              <a:ext cx="15700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endParaRPr lang="ko-KR" altLang="en-US" sz="1600"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1" name="Text Box 229"/>
            <p:cNvSpPr txBox="1">
              <a:spLocks noChangeArrowheads="1"/>
            </p:cNvSpPr>
            <p:nvPr/>
          </p:nvSpPr>
          <p:spPr bwMode="auto">
            <a:xfrm>
              <a:off x="3054350" y="2438400"/>
              <a:ext cx="15700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endParaRPr lang="ko-KR" altLang="en-US" sz="1600"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2687638" y="617538"/>
              <a:ext cx="2303462" cy="7207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5E2FF"/>
                </a:gs>
                <a:gs pos="100000">
                  <a:srgbClr val="00B0F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>
              <a:off x="2687638" y="708025"/>
              <a:ext cx="2303462" cy="53975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CN" altLang="en-US" sz="2000">
                <a:solidFill>
                  <a:schemeClr val="tx2"/>
                </a:solidFill>
                <a:ea typeface="微软雅黑" pitchFamily="2" charset="-122"/>
              </a:endParaRPr>
            </a:p>
          </p:txBody>
        </p:sp>
        <p:sp>
          <p:nvSpPr>
            <p:cNvPr id="27" name="Text Box 229"/>
            <p:cNvSpPr txBox="1">
              <a:spLocks noChangeArrowheads="1"/>
            </p:cNvSpPr>
            <p:nvPr/>
          </p:nvSpPr>
          <p:spPr bwMode="auto">
            <a:xfrm>
              <a:off x="2919931" y="839788"/>
              <a:ext cx="1838882" cy="20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dirty="0" smtClean="0">
                  <a:latin typeface="Times New Roman" pitchFamily="18" charset="0"/>
                  <a:ea typeface="微软雅黑" pitchFamily="2" charset="-122"/>
                </a:rPr>
                <a:t>Tunnel Construction</a:t>
              </a:r>
              <a:endParaRPr lang="zh-CN" altLang="en-US" dirty="0">
                <a:latin typeface="Times New Roman" pitchFamily="18" charset="0"/>
                <a:ea typeface="微软雅黑" pitchFamily="2" charset="-122"/>
              </a:endParaRPr>
            </a:p>
          </p:txBody>
        </p:sp>
        <p:sp>
          <p:nvSpPr>
            <p:cNvPr id="28" name="AutoShape 222"/>
            <p:cNvSpPr>
              <a:spLocks noChangeArrowheads="1"/>
            </p:cNvSpPr>
            <p:nvPr/>
          </p:nvSpPr>
          <p:spPr bwMode="auto">
            <a:xfrm>
              <a:off x="2759075" y="1319213"/>
              <a:ext cx="2160588" cy="74612"/>
            </a:xfrm>
            <a:custGeom>
              <a:avLst/>
              <a:gdLst>
                <a:gd name="T0" fmla="*/ 237151755 w 21600"/>
                <a:gd name="T1" fmla="*/ 123383 h 21600"/>
                <a:gd name="T2" fmla="*/ 120841693 w 21600"/>
                <a:gd name="T3" fmla="*/ 246762 h 21600"/>
                <a:gd name="T4" fmla="*/ 4531533 w 21600"/>
                <a:gd name="T5" fmla="*/ 123383 h 21600"/>
                <a:gd name="T6" fmla="*/ 12084169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5 w 21600"/>
                <a:gd name="T13" fmla="*/ 2205 h 21600"/>
                <a:gd name="T14" fmla="*/ 19395 w 21600"/>
                <a:gd name="T15" fmla="*/ 193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2DD7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AutoShape 196"/>
            <p:cNvSpPr>
              <a:spLocks noChangeArrowheads="1"/>
            </p:cNvSpPr>
            <p:nvPr/>
          </p:nvSpPr>
          <p:spPr bwMode="auto">
            <a:xfrm>
              <a:off x="5289550" y="1384300"/>
              <a:ext cx="2117725" cy="2195513"/>
            </a:xfrm>
            <a:prstGeom prst="roundRect">
              <a:avLst>
                <a:gd name="adj" fmla="val 3727"/>
              </a:avLst>
            </a:prstGeom>
            <a:solidFill>
              <a:srgbClr val="A6A6A6">
                <a:alpha val="62999"/>
              </a:srgbClr>
            </a:solidFill>
            <a:ln w="15875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140000"/>
                </a:lnSpc>
              </a:pPr>
              <a:endParaRPr lang="zh-CN" altLang="en-US"/>
            </a:p>
          </p:txBody>
        </p:sp>
        <p:sp>
          <p:nvSpPr>
            <p:cNvPr id="30" name="Text Box 228"/>
            <p:cNvSpPr txBox="1">
              <a:spLocks noChangeArrowheads="1"/>
            </p:cNvSpPr>
            <p:nvPr/>
          </p:nvSpPr>
          <p:spPr bwMode="auto">
            <a:xfrm>
              <a:off x="5562600" y="1978025"/>
              <a:ext cx="15716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endParaRPr lang="ko-KR" altLang="en-US" sz="1600"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31" name="Text Box 229"/>
            <p:cNvSpPr txBox="1">
              <a:spLocks noChangeArrowheads="1"/>
            </p:cNvSpPr>
            <p:nvPr/>
          </p:nvSpPr>
          <p:spPr bwMode="auto">
            <a:xfrm>
              <a:off x="5562600" y="2438400"/>
              <a:ext cx="15716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endParaRPr lang="ko-KR" altLang="en-US" sz="1600"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32" name="AutoShape 3"/>
            <p:cNvSpPr>
              <a:spLocks noChangeArrowheads="1"/>
            </p:cNvSpPr>
            <p:nvPr/>
          </p:nvSpPr>
          <p:spPr bwMode="auto">
            <a:xfrm>
              <a:off x="5195888" y="617538"/>
              <a:ext cx="2303462" cy="7207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5E2FF"/>
                </a:gs>
                <a:gs pos="100000">
                  <a:srgbClr val="00B0F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3" name="AutoShape 3"/>
            <p:cNvSpPr>
              <a:spLocks noChangeArrowheads="1"/>
            </p:cNvSpPr>
            <p:nvPr/>
          </p:nvSpPr>
          <p:spPr bwMode="auto">
            <a:xfrm>
              <a:off x="5195888" y="708025"/>
              <a:ext cx="2303462" cy="53975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5400000" scaled="1"/>
            </a:gradFill>
            <a:ln w="2540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CN" altLang="en-US" sz="2000">
                <a:solidFill>
                  <a:schemeClr val="tx2"/>
                </a:solidFill>
                <a:ea typeface="微软雅黑" pitchFamily="2" charset="-122"/>
              </a:endParaRPr>
            </a:p>
          </p:txBody>
        </p:sp>
        <p:sp>
          <p:nvSpPr>
            <p:cNvPr id="34" name="Text Box 229"/>
            <p:cNvSpPr txBox="1">
              <a:spLocks noChangeArrowheads="1"/>
            </p:cNvSpPr>
            <p:nvPr/>
          </p:nvSpPr>
          <p:spPr bwMode="auto">
            <a:xfrm>
              <a:off x="5404160" y="839788"/>
              <a:ext cx="1886924" cy="205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dirty="0" smtClean="0">
                  <a:latin typeface="Times New Roman" pitchFamily="18" charset="0"/>
                  <a:ea typeface="微软雅黑" pitchFamily="2" charset="-122"/>
                </a:rPr>
                <a:t>Mucking Out System</a:t>
              </a:r>
              <a:endParaRPr lang="zh-CN" altLang="en-US" dirty="0">
                <a:latin typeface="Times New Roman" pitchFamily="18" charset="0"/>
                <a:ea typeface="微软雅黑" pitchFamily="2" charset="-122"/>
              </a:endParaRPr>
            </a:p>
          </p:txBody>
        </p:sp>
        <p:sp>
          <p:nvSpPr>
            <p:cNvPr id="35" name="AutoShape 222"/>
            <p:cNvSpPr>
              <a:spLocks noChangeArrowheads="1"/>
            </p:cNvSpPr>
            <p:nvPr/>
          </p:nvSpPr>
          <p:spPr bwMode="auto">
            <a:xfrm>
              <a:off x="5267325" y="1319213"/>
              <a:ext cx="2160588" cy="74612"/>
            </a:xfrm>
            <a:custGeom>
              <a:avLst/>
              <a:gdLst>
                <a:gd name="T0" fmla="*/ 237151755 w 21600"/>
                <a:gd name="T1" fmla="*/ 123383 h 21600"/>
                <a:gd name="T2" fmla="*/ 120841693 w 21600"/>
                <a:gd name="T3" fmla="*/ 246762 h 21600"/>
                <a:gd name="T4" fmla="*/ 4531533 w 21600"/>
                <a:gd name="T5" fmla="*/ 123383 h 21600"/>
                <a:gd name="T6" fmla="*/ 12084169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5 w 21600"/>
                <a:gd name="T13" fmla="*/ 2205 h 21600"/>
                <a:gd name="T14" fmla="*/ 19395 w 21600"/>
                <a:gd name="T15" fmla="*/ 193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2DD7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26"/>
          <p:cNvGrpSpPr>
            <a:grpSpLocks/>
          </p:cNvGrpSpPr>
          <p:nvPr/>
        </p:nvGrpSpPr>
        <p:grpSpPr bwMode="auto">
          <a:xfrm>
            <a:off x="2197100" y="1358900"/>
            <a:ext cx="4749800" cy="720725"/>
            <a:chOff x="0" y="0"/>
            <a:chExt cx="4751387" cy="719138"/>
          </a:xfrm>
        </p:grpSpPr>
        <p:grpSp>
          <p:nvGrpSpPr>
            <p:cNvPr id="37" name="Group 27"/>
            <p:cNvGrpSpPr>
              <a:grpSpLocks/>
            </p:cNvGrpSpPr>
            <p:nvPr/>
          </p:nvGrpSpPr>
          <p:grpSpPr bwMode="auto">
            <a:xfrm>
              <a:off x="0" y="0"/>
              <a:ext cx="4751387" cy="719138"/>
              <a:chOff x="0" y="0"/>
              <a:chExt cx="4752000" cy="719137"/>
            </a:xfrm>
          </p:grpSpPr>
          <p:sp>
            <p:nvSpPr>
              <p:cNvPr id="39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52000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60E218"/>
                  </a:gs>
                  <a:gs pos="100000">
                    <a:srgbClr val="00B05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r>
                  <a:rPr lang="en-US"/>
                  <a:t>zzzzzzzzz</a:t>
                </a:r>
                <a:endParaRPr lang="zh-CN" altLang="en-US"/>
              </a:p>
            </p:txBody>
          </p:sp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4752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ap="flat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1425381" y="158750"/>
              <a:ext cx="1911740" cy="460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262626"/>
                  </a:solidFill>
                  <a:latin typeface="Times New Roman" pitchFamily="18" charset="0"/>
                  <a:ea typeface="微软雅黑" pitchFamily="2" charset="-122"/>
                </a:rPr>
                <a:t>Methodology</a:t>
              </a:r>
              <a:endParaRPr lang="zh-CN" altLang="en-US" sz="2400" dirty="0">
                <a:solidFill>
                  <a:srgbClr val="262626"/>
                </a:solidFill>
                <a:latin typeface="Times New Roman" pitchFamily="18" charset="0"/>
                <a:ea typeface="微软雅黑" pitchFamily="2" charset="-122"/>
              </a:endParaRPr>
            </a:p>
          </p:txBody>
        </p:sp>
      </p:grp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3492500" y="3375025"/>
            <a:ext cx="24479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</a:rPr>
              <a:t>Drilling</a:t>
            </a:r>
            <a:endParaRPr lang="zh-CN" altLang="en-US" dirty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zh-CN" altLang="en-US" dirty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sym typeface="Arial" pitchFamily="34" charset="0"/>
              </a:rPr>
              <a:t>Charging/Blasting</a:t>
            </a: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sym typeface="Arial" pitchFamily="34" charset="0"/>
              </a:rPr>
              <a:t>Mucking/Scaling</a:t>
            </a:r>
            <a:r>
              <a:rPr lang="zh-CN" altLang="en-US" dirty="0" smtClean="0">
                <a:latin typeface="Times New Roman" pitchFamily="18" charset="0"/>
                <a:sym typeface="Arial" pitchFamily="34" charset="0"/>
              </a:rPr>
              <a:t> </a:t>
            </a: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sym typeface="Arial" pitchFamily="34" charset="0"/>
              </a:rPr>
              <a:t>Temporary Support</a:t>
            </a:r>
          </a:p>
          <a:p>
            <a:pPr>
              <a:buFont typeface="Wingdings" pitchFamily="2" charset="2"/>
              <a:buChar char="Ø"/>
            </a:pPr>
            <a:endParaRPr lang="en-US" altLang="zh-CN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sym typeface="Arial" pitchFamily="34" charset="0"/>
              </a:rPr>
              <a:t>Grouting</a:t>
            </a:r>
            <a:endParaRPr lang="zh-CN" altLang="en-US" dirty="0">
              <a:latin typeface="Times New Roman" pitchFamily="18" charset="0"/>
              <a:sym typeface="Arial" pitchFamily="34" charset="0"/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6248400" y="3374136"/>
            <a:ext cx="244951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err="1" smtClean="0">
                <a:latin typeface="Times New Roman" pitchFamily="18" charset="0"/>
              </a:rPr>
              <a:t>Hagg</a:t>
            </a:r>
            <a:r>
              <a:rPr lang="en-US" altLang="zh-CN" dirty="0" smtClean="0">
                <a:latin typeface="Times New Roman" pitchFamily="18" charset="0"/>
              </a:rPr>
              <a:t> Loader</a:t>
            </a:r>
            <a:endParaRPr lang="zh-CN" altLang="en-US" dirty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zh-CN" altLang="en-US" dirty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sym typeface="Arial" pitchFamily="34" charset="0"/>
              </a:rPr>
              <a:t>Load Car/Railway</a:t>
            </a: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sym typeface="Arial" pitchFamily="34" charset="0"/>
              </a:rPr>
              <a:t>Mucking Skip</a:t>
            </a:r>
          </a:p>
          <a:p>
            <a:pPr>
              <a:buFont typeface="Wingdings" pitchFamily="2" charset="2"/>
              <a:buChar char="Ø"/>
            </a:pPr>
            <a:endParaRPr lang="en-US" altLang="zh-CN" dirty="0" smtClean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err="1" smtClean="0">
                <a:latin typeface="Times New Roman" pitchFamily="18" charset="0"/>
                <a:sym typeface="Arial" pitchFamily="34" charset="0"/>
              </a:rPr>
              <a:t>Headframe</a:t>
            </a:r>
            <a:endParaRPr lang="en-US" altLang="zh-CN" dirty="0" smtClean="0">
              <a:latin typeface="Times New Roman" pitchFamily="18" charset="0"/>
              <a:sym typeface="Arial" pitchFamily="34" charset="0"/>
            </a:endParaRPr>
          </a:p>
          <a:p>
            <a:pPr>
              <a:buFontTx/>
              <a:buChar char="•"/>
            </a:pPr>
            <a:endParaRPr lang="en-US" altLang="zh-CN" dirty="0" smtClean="0">
              <a:latin typeface="Times New Roman" pitchFamily="18" charset="0"/>
              <a:sym typeface="Arial" pitchFamily="34" charset="0"/>
            </a:endParaRPr>
          </a:p>
          <a:p>
            <a:pPr>
              <a:buFontTx/>
              <a:buChar char="•"/>
            </a:pP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Tx/>
              <a:buChar char="•"/>
            </a:pPr>
            <a:endParaRPr lang="zh-CN" altLang="en-US" dirty="0">
              <a:latin typeface="Times New Roman" pitchFamily="18" charset="0"/>
              <a:sym typeface="Arial" pitchFamily="34" charset="0"/>
            </a:endParaRPr>
          </a:p>
          <a:p>
            <a:pPr>
              <a:buFontTx/>
              <a:buChar char="•"/>
            </a:pPr>
            <a:endParaRPr lang="zh-CN" altLang="en-US" dirty="0">
              <a:latin typeface="Times New Roman" pitchFamily="18" charset="0"/>
              <a:sym typeface="Arial" pitchFamily="34" charset="0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685800" y="3352800"/>
            <a:ext cx="24479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" pitchFamily="18" charset="0"/>
              </a:rPr>
              <a:t>Mechanical Excavation (Soil Layer)</a:t>
            </a:r>
          </a:p>
          <a:p>
            <a:pPr>
              <a:buFont typeface="Wingdings" pitchFamily="2" charset="2"/>
              <a:buChar char="Ø"/>
            </a:pPr>
            <a:endParaRPr lang="zh-CN" altLang="en-US" sz="1600" dirty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latin typeface="Times" pitchFamily="18" charset="0"/>
              </a:rPr>
              <a:t>Drill &amp; Blast with grouting (Rock Layer)</a:t>
            </a:r>
          </a:p>
          <a:p>
            <a:pPr>
              <a:buFont typeface="Wingdings" pitchFamily="2" charset="2"/>
              <a:buChar char="Ø"/>
            </a:pPr>
            <a:endParaRPr lang="zh-CN" altLang="en-US" sz="1600" dirty="0">
              <a:latin typeface="Times New Roman" pitchFamily="18" charset="0"/>
              <a:sym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600" dirty="0" smtClean="0">
                <a:latin typeface="Times New Roman" pitchFamily="18" charset="0"/>
                <a:sym typeface="Arial" pitchFamily="34" charset="0"/>
              </a:rPr>
              <a:t>Excavation Lateral Support (ELS):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600" dirty="0" smtClean="0">
                <a:latin typeface="Times" pitchFamily="18" charset="0"/>
              </a:rPr>
              <a:t>8 Reinforced Concrete Panels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600" dirty="0" smtClean="0">
                <a:latin typeface="Times" pitchFamily="18" charset="0"/>
              </a:rPr>
              <a:t>Diaphragm Walls</a:t>
            </a:r>
          </a:p>
          <a:p>
            <a:pPr>
              <a:buFont typeface="Wingdings" pitchFamily="2" charset="2"/>
              <a:buChar char="Ø"/>
            </a:pPr>
            <a:endParaRPr lang="zh-CN" altLang="en-US" sz="1600" dirty="0" smtClean="0">
              <a:latin typeface="Times New Roman" pitchFamily="18" charset="0"/>
              <a:sym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 bldLvl="0" autoUpdateAnimBg="0"/>
      <p:bldP spid="43" grpId="0" bldLvl="0" autoUpdateAnimBg="0"/>
      <p:bldP spid="41" grpId="0" bldLvl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DCIM\209_2203\IMG_255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1520" y="868854"/>
            <a:ext cx="7680960" cy="5120293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76400" y="0"/>
            <a:ext cx="5791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latin typeface="Arial" pitchFamily="34" charset="0"/>
                <a:ea typeface="+mj-ea"/>
                <a:cs typeface="Arial" pitchFamily="34" charset="0"/>
              </a:rPr>
              <a:t>Hydrogeological</a:t>
            </a: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 Implications of Faults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6172200"/>
            <a:ext cx="7162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Groundwater Inflow can occur ANYWHERE and ANYTIME!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DCIM\215_3103\IMG_278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51560" y="990600"/>
            <a:ext cx="7040880" cy="469360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Very strong to strong,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light pinkish grey spotted with black,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equigranular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, crystalline, fresh medium to coarse-grained GRANITE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Rock Samples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Rock Samples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 descr="N:\DCIM\217_0204\IMG_278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51560" y="987552"/>
            <a:ext cx="7040880" cy="4693602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Strong to moderately strong,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light pinkish grey 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dappled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with brown,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equigranular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, moderately decomposed medium to coarse-grained GRANITE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DCIM\215_3103\IMG_2780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051799" y="990600"/>
            <a:ext cx="7040401" cy="469360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Strong to moderately strong, dark brownish grey,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porphyritic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, slightly  to moderately decomposed  CRUSH BRECCIA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recemented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 with quartz veins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81800" y="11430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Quartz veins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791200" y="1371600"/>
            <a:ext cx="9906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Rock Samples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Very strong to strong,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light blackish grey,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aphanitic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, fresh to slightly decomposed QUARTZPHYRIC RHYOLITE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3" descr="N:\DCIM\198_1003\IMG_21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51560" y="987552"/>
            <a:ext cx="7040880" cy="46936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28800" y="1872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Kowloon Granite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1752600"/>
            <a:ext cx="14478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Quartzphyric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Rhyolite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4661941" y="2121932"/>
            <a:ext cx="405359" cy="5912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Rock Samples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DCIM\215_3103\IMG_2780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051799" y="990600"/>
            <a:ext cx="7040401" cy="46936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Very strong to strong,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light blackish grey,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aphanitic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, fresh to slightly decomposed QUARTZPHYRIC RHYOLITE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Rock Samples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:\DCIM\159_2112\IMG_1161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051560" y="987552"/>
            <a:ext cx="7040880" cy="469392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Veins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67000" y="5105400"/>
            <a:ext cx="1600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Quartz Vein with Calcite Coating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3467100" y="2743200"/>
            <a:ext cx="876300" cy="2362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Typical Geological Features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:\DCIM\159_2112\IMG_1161.JP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051560" y="987552"/>
            <a:ext cx="7040880" cy="469392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0700" y="5715000"/>
            <a:ext cx="55626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Chloritization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057400" y="4953000"/>
            <a:ext cx="3200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Plagioclase feldspar have been replaced by chlorite due to </a:t>
            </a:r>
            <a:r>
              <a:rPr lang="en-US" sz="1200" b="1" dirty="0" err="1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chloritization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3657600" y="2667000"/>
            <a:ext cx="1905000" cy="2286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514600" y="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Site Geology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Typical Geological Features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00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Current Progress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57325" y="2971800"/>
            <a:ext cx="6229350" cy="719138"/>
            <a:chOff x="0" y="0"/>
            <a:chExt cx="6229350" cy="7191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6229350" cy="719138"/>
              <a:chOff x="0" y="0"/>
              <a:chExt cx="6228000" cy="719137"/>
            </a:xfrm>
          </p:grpSpPr>
          <p:sp>
            <p:nvSpPr>
              <p:cNvPr id="71" name="AutoShape 3"/>
              <p:cNvSpPr>
                <a:spLocks noChangeArrowheads="1"/>
              </p:cNvSpPr>
              <p:nvPr/>
            </p:nvSpPr>
            <p:spPr bwMode="auto">
              <a:xfrm>
                <a:off x="913" y="0"/>
                <a:ext cx="6226175" cy="71913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CD904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72" name="AutoShape 3"/>
              <p:cNvSpPr>
                <a:spLocks noChangeArrowheads="1"/>
              </p:cNvSpPr>
              <p:nvPr/>
            </p:nvSpPr>
            <p:spPr bwMode="auto">
              <a:xfrm>
                <a:off x="0" y="88900"/>
                <a:ext cx="6228000" cy="54133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2F2F2"/>
                  </a:gs>
                  <a:gs pos="100000">
                    <a:srgbClr val="BFBFBF"/>
                  </a:gs>
                </a:gsLst>
                <a:lin ang="5400000" scaled="1"/>
              </a:gradFill>
              <a:ln w="254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 pitchFamily="2" charset="-122"/>
                </a:endParaRPr>
              </a:p>
            </p:txBody>
          </p:sp>
        </p:grpSp>
        <p:sp>
          <p:nvSpPr>
            <p:cNvPr id="70" name="Rectangle 13"/>
            <p:cNvSpPr>
              <a:spLocks noChangeArrowheads="1"/>
            </p:cNvSpPr>
            <p:nvPr/>
          </p:nvSpPr>
          <p:spPr bwMode="auto">
            <a:xfrm>
              <a:off x="295275" y="174625"/>
              <a:ext cx="5638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 smtClean="0">
                  <a:latin typeface="Times New Roman" pitchFamily="18" charset="0"/>
                  <a:ea typeface="微软雅黑" pitchFamily="2" charset="-122"/>
                </a:rPr>
                <a:t>Current Progress</a:t>
              </a:r>
              <a:endParaRPr lang="zh-CN" altLang="en-US" sz="2400" dirty="0"/>
            </a:p>
          </p:txBody>
        </p:sp>
      </p:grpSp>
      <p:pic>
        <p:nvPicPr>
          <p:cNvPr id="2050" name="Picture 2" descr="F:\DCIM\202_1403\IMG_226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0" y="2026920"/>
            <a:ext cx="3703572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DCIM\208_2103\IMG_2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799" y="4389120"/>
            <a:ext cx="3703572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DCIM\209_2203\IMG_2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026920"/>
            <a:ext cx="3703572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DCIM\208_2103\IMG_25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389120"/>
            <a:ext cx="3703572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08E-6 L 0 -0.252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00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Current Progress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1084006"/>
            <a:ext cx="8229600" cy="577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3274219" y="2286000"/>
            <a:ext cx="307181" cy="99774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981200" y="2209800"/>
            <a:ext cx="1447800" cy="304800"/>
          </a:xfrm>
          <a:prstGeom prst="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w="101600" prst="convex"/>
            <a:bevelB w="0" h="635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/>
            <a:r>
              <a:rPr lang="en-US" altLang="zh-TW" sz="11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CH1680.4</a:t>
            </a: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2971800" y="3581400"/>
            <a:ext cx="1371600" cy="3048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r>
              <a:rPr lang="en-US" altLang="zh-TW" sz="110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CH2641.7 (~1630m)</a:t>
            </a:r>
          </a:p>
        </p:txBody>
      </p:sp>
      <p:sp>
        <p:nvSpPr>
          <p:cNvPr id="13" name="Freeform 12"/>
          <p:cNvSpPr/>
          <p:nvPr/>
        </p:nvSpPr>
        <p:spPr bwMode="auto">
          <a:xfrm>
            <a:off x="3274219" y="3305175"/>
            <a:ext cx="842962" cy="130969"/>
          </a:xfrm>
          <a:custGeom>
            <a:avLst/>
            <a:gdLst>
              <a:gd name="connsiteX0" fmla="*/ 0 w 842962"/>
              <a:gd name="connsiteY0" fmla="*/ 0 h 130969"/>
              <a:gd name="connsiteX1" fmla="*/ 83344 w 842962"/>
              <a:gd name="connsiteY1" fmla="*/ 40481 h 130969"/>
              <a:gd name="connsiteX2" fmla="*/ 195262 w 842962"/>
              <a:gd name="connsiteY2" fmla="*/ 71438 h 130969"/>
              <a:gd name="connsiteX3" fmla="*/ 314325 w 842962"/>
              <a:gd name="connsiteY3" fmla="*/ 71438 h 130969"/>
              <a:gd name="connsiteX4" fmla="*/ 454819 w 842962"/>
              <a:gd name="connsiteY4" fmla="*/ 47625 h 130969"/>
              <a:gd name="connsiteX5" fmla="*/ 566737 w 842962"/>
              <a:gd name="connsiteY5" fmla="*/ 71438 h 130969"/>
              <a:gd name="connsiteX6" fmla="*/ 759619 w 842962"/>
              <a:gd name="connsiteY6" fmla="*/ 114300 h 130969"/>
              <a:gd name="connsiteX7" fmla="*/ 842962 w 842962"/>
              <a:gd name="connsiteY7" fmla="*/ 130969 h 13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962" h="130969">
                <a:moveTo>
                  <a:pt x="0" y="0"/>
                </a:moveTo>
                <a:lnTo>
                  <a:pt x="83344" y="40481"/>
                </a:lnTo>
                <a:lnTo>
                  <a:pt x="195262" y="71438"/>
                </a:lnTo>
                <a:lnTo>
                  <a:pt x="314325" y="71438"/>
                </a:lnTo>
                <a:lnTo>
                  <a:pt x="454819" y="47625"/>
                </a:lnTo>
                <a:lnTo>
                  <a:pt x="566737" y="71438"/>
                </a:lnTo>
                <a:lnTo>
                  <a:pt x="759619" y="114300"/>
                </a:lnTo>
                <a:lnTo>
                  <a:pt x="842962" y="130969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" name="AutoShape 81"/>
          <p:cNvSpPr>
            <a:spLocks noChangeArrowheads="1"/>
          </p:cNvSpPr>
          <p:nvPr/>
        </p:nvSpPr>
        <p:spPr bwMode="auto">
          <a:xfrm>
            <a:off x="838200" y="1099428"/>
            <a:ext cx="2798064" cy="2481972"/>
          </a:xfrm>
          <a:prstGeom prst="roundRect">
            <a:avLst>
              <a:gd name="adj" fmla="val 5005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圆角矩形 68"/>
          <p:cNvSpPr/>
          <p:nvPr/>
        </p:nvSpPr>
        <p:spPr bwMode="auto">
          <a:xfrm>
            <a:off x="914400" y="836712"/>
            <a:ext cx="2667000" cy="432000"/>
          </a:xfrm>
          <a:prstGeom prst="roundRect">
            <a:avLst/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AutoShape 81"/>
          <p:cNvSpPr>
            <a:spLocks noChangeArrowheads="1"/>
          </p:cNvSpPr>
          <p:nvPr/>
        </p:nvSpPr>
        <p:spPr bwMode="auto">
          <a:xfrm>
            <a:off x="5431536" y="4267200"/>
            <a:ext cx="2798064" cy="2438400"/>
          </a:xfrm>
          <a:prstGeom prst="roundRect">
            <a:avLst>
              <a:gd name="adj" fmla="val 5005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chemeClr val="accent6">
                    <a:lumMod val="75000"/>
                  </a:schemeClr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77"/>
          <p:cNvSpPr/>
          <p:nvPr/>
        </p:nvSpPr>
        <p:spPr bwMode="auto">
          <a:xfrm>
            <a:off x="5507736" y="4038600"/>
            <a:ext cx="2670048" cy="432000"/>
          </a:xfrm>
          <a:prstGeom prst="roundRect">
            <a:avLst/>
          </a:prstGeom>
          <a:gradFill flip="none" rotWithShape="1">
            <a:gsLst>
              <a:gs pos="0">
                <a:srgbClr val="7030A0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extrusionH="304800" contourW="19050">
            <a:bevelT prst="convex"/>
            <a:bevelB w="0" h="0"/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圆角矩形 83"/>
          <p:cNvSpPr>
            <a:spLocks noChangeAspect="1"/>
          </p:cNvSpPr>
          <p:nvPr/>
        </p:nvSpPr>
        <p:spPr bwMode="auto">
          <a:xfrm>
            <a:off x="5507736" y="40386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F3219E"/>
                </a:gs>
                <a:gs pos="100000">
                  <a:srgbClr val="610348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400800" y="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Shaft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white">
          <a:xfrm>
            <a:off x="4724400" y="1447800"/>
            <a:ext cx="2798064" cy="2514600"/>
          </a:xfrm>
          <a:prstGeom prst="roundRect">
            <a:avLst>
              <a:gd name="adj" fmla="val 7012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divot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4800600" y="1219200"/>
            <a:ext cx="2670048" cy="429768"/>
          </a:xfrm>
          <a:prstGeom prst="roundRect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white">
          <a:xfrm>
            <a:off x="1524000" y="4038600"/>
            <a:ext cx="2798064" cy="2438400"/>
          </a:xfrm>
          <a:prstGeom prst="roundRect">
            <a:avLst>
              <a:gd name="adj" fmla="val 4784"/>
            </a:avLst>
          </a:prstGeom>
          <a:solidFill>
            <a:schemeClr val="bg1">
              <a:alpha val="60000"/>
            </a:schemeClr>
          </a:solidFill>
          <a:ln w="38100">
            <a:gradFill>
              <a:gsLst>
                <a:gs pos="50000">
                  <a:srgbClr val="6EFF01"/>
                </a:gs>
                <a:gs pos="100000">
                  <a:srgbClr val="0F5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divot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1600200" y="3733800"/>
            <a:ext cx="2670048" cy="429768"/>
          </a:xfrm>
          <a:prstGeom prst="roundRect">
            <a:avLst/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800600" y="1143000"/>
            <a:ext cx="2895600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Excavation 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Cable Grab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圆角矩形 79"/>
          <p:cNvSpPr>
            <a:spLocks noChangeAspect="1"/>
          </p:cNvSpPr>
          <p:nvPr/>
        </p:nvSpPr>
        <p:spPr bwMode="auto">
          <a:xfrm>
            <a:off x="914400" y="8382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FFCF01"/>
                </a:gs>
                <a:gs pos="100000">
                  <a:srgbClr val="E22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圆角矩形 85"/>
          <p:cNvSpPr>
            <a:spLocks noChangeAspect="1"/>
          </p:cNvSpPr>
          <p:nvPr/>
        </p:nvSpPr>
        <p:spPr bwMode="auto">
          <a:xfrm>
            <a:off x="1600200" y="37338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6EFF01"/>
                </a:gs>
                <a:gs pos="100000">
                  <a:srgbClr val="0F5000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圆角矩形 77"/>
          <p:cNvSpPr>
            <a:spLocks noChangeAspect="1"/>
          </p:cNvSpPr>
          <p:nvPr/>
        </p:nvSpPr>
        <p:spPr bwMode="auto">
          <a:xfrm>
            <a:off x="4800600" y="1219200"/>
            <a:ext cx="432000" cy="432000"/>
          </a:xfrm>
          <a:prstGeom prst="round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 w="38100">
            <a:gradFill>
              <a:gsLst>
                <a:gs pos="5000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52400" h="127000" prst="convex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marL="0" lvl="2"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n"/>
              <a:tabLst>
                <a:tab pos="136525" algn="l"/>
              </a:tabLst>
              <a:defRPr/>
            </a:pPr>
            <a:endParaRPr lang="zh-CN" altLang="en-US" sz="14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914400" y="762000"/>
            <a:ext cx="2743200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Construction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Guide Wall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676400" y="3644503"/>
            <a:ext cx="2743200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Preparation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err="1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Bentonite</a:t>
            </a: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6209021" y="4038600"/>
            <a:ext cx="1410979" cy="37457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Concreting</a:t>
            </a: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6216" y="859536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855464" y="1255776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661160" y="3767328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550408" y="4081272"/>
            <a:ext cx="3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8200" y="1295399"/>
            <a:ext cx="2743200" cy="225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4"/>
          <p:cNvPicPr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00600" y="1676400"/>
            <a:ext cx="26670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2"/>
          <p:cNvPicPr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00200" y="4191000"/>
            <a:ext cx="26670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"/>
          <p:cNvPicPr>
            <a:picLocks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86400" y="4495800"/>
            <a:ext cx="2671554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8" grpId="0" animBg="1"/>
      <p:bldP spid="23" grpId="0"/>
      <p:bldP spid="24" grpId="0" animBg="1"/>
      <p:bldP spid="27" grpId="0" animBg="1"/>
      <p:bldP spid="28" grpId="0" animBg="1"/>
      <p:bldP spid="29" grpId="0"/>
      <p:bldP spid="14" grpId="0" animBg="1"/>
      <p:bldP spid="20" grpId="0" animBg="1"/>
      <p:bldP spid="30" grpId="0" animBg="1"/>
      <p:bldP spid="31" grpId="0"/>
      <p:bldP spid="32" grpId="0"/>
      <p:bldP spid="33" grpId="0"/>
      <p:bldP spid="34" grpId="0"/>
      <p:bldP spid="35" grpId="0"/>
      <p:bldP spid="37" grpId="0"/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248400" y="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00" kern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Q&amp;A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05000" y="3276600"/>
            <a:ext cx="533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ctr">
              <a:spcBef>
                <a:spcPct val="20000"/>
              </a:spcBef>
            </a:pPr>
            <a:r>
              <a:rPr lang="en-US" sz="4000" u="sng" kern="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for attention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0" cap="none" spc="0" normalizeH="0" baseline="0" noProof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400800" y="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Shaft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914400" y="762000"/>
            <a:ext cx="2743200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Construction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Guide Wall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1249285"/>
            <a:ext cx="8382000" cy="5608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400800" y="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Shaft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914400" y="762000"/>
            <a:ext cx="2743200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Construction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Guide Wall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1371600"/>
            <a:ext cx="867261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title-ba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6400800" y="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7474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Shaft Construction</a:t>
            </a:r>
            <a:endParaRPr kumimoji="0" lang="zh-CN" altLang="zh-CN" sz="21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914400" y="762001"/>
            <a:ext cx="2386391" cy="85129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Construction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Guide Wall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chemeClr val="bg1"/>
              </a:solidFill>
              <a:effectLst>
                <a:reflection blurRad="6350" stA="50000" endA="300" endPos="50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38400" y="1143000"/>
            <a:ext cx="3443862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438400" y="1524001"/>
            <a:ext cx="990599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Head frame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752600" y="3962400"/>
            <a:ext cx="1295400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FSD </a:t>
            </a:r>
            <a:r>
              <a:rPr lang="en-US" sz="1200" dirty="0" smtClean="0">
                <a:latin typeface="Times" pitchFamily="18" charset="0"/>
              </a:rPr>
              <a:t>Ladder way</a:t>
            </a:r>
            <a:endParaRPr lang="en-US" sz="1200" dirty="0">
              <a:latin typeface="Times" pitchFamily="18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2286001" y="4419600"/>
            <a:ext cx="838200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Shaft </a:t>
            </a:r>
            <a:r>
              <a:rPr lang="en-US" sz="1200" dirty="0" err="1">
                <a:latin typeface="Times" pitchFamily="18" charset="0"/>
              </a:rPr>
              <a:t>Bunton</a:t>
            </a:r>
            <a:endParaRPr lang="en-US" sz="1200" dirty="0">
              <a:latin typeface="Times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876800" y="6248400"/>
            <a:ext cx="880208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Shaft Bottom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5029200" y="5715000"/>
            <a:ext cx="914400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Skip</a:t>
            </a:r>
            <a:endParaRPr lang="en-US" sz="1200" dirty="0">
              <a:latin typeface="Times" pitchFamily="18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5029200" y="5257800"/>
            <a:ext cx="147002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Rope </a:t>
            </a:r>
          </a:p>
          <a:p>
            <a:r>
              <a:rPr lang="en-US" sz="1200" dirty="0">
                <a:latin typeface="Times" pitchFamily="18" charset="0"/>
              </a:rPr>
              <a:t>Attachments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5029200" y="4648200"/>
            <a:ext cx="1295400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FSD </a:t>
            </a:r>
          </a:p>
          <a:p>
            <a:r>
              <a:rPr lang="en-US" sz="1200" dirty="0" smtClean="0">
                <a:latin typeface="Times" pitchFamily="18" charset="0"/>
              </a:rPr>
              <a:t>Ladder way</a:t>
            </a:r>
            <a:endParaRPr lang="en-US" sz="1200" dirty="0">
              <a:latin typeface="Times" pitchFamily="18" charset="0"/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5094288" y="4038600"/>
            <a:ext cx="1611312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Fixed Guide </a:t>
            </a:r>
          </a:p>
          <a:p>
            <a:r>
              <a:rPr lang="en-US" sz="1200" dirty="0">
                <a:latin typeface="Times" pitchFamily="18" charset="0"/>
              </a:rPr>
              <a:t>for Cross Head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5105400" y="2667000"/>
            <a:ext cx="1676400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Kibble </a:t>
            </a:r>
          </a:p>
          <a:p>
            <a:r>
              <a:rPr lang="en-US" sz="1200" dirty="0">
                <a:latin typeface="Times" pitchFamily="18" charset="0"/>
              </a:rPr>
              <a:t>Winder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5181600" y="2286000"/>
            <a:ext cx="1371600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Power</a:t>
            </a:r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" pitchFamily="18" charset="0"/>
              </a:rPr>
              <a:t>k</a:t>
            </a:r>
            <a:endParaRPr lang="en-US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819400" y="1079501"/>
            <a:ext cx="1076007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Head Sheave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2133600" y="2743200"/>
            <a:ext cx="609600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Collar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105400" y="1170801"/>
            <a:ext cx="1905000" cy="27699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18" charset="0"/>
              </a:rPr>
              <a:t>Winder </a:t>
            </a:r>
            <a:r>
              <a:rPr lang="en-US" sz="1200" dirty="0" smtClean="0">
                <a:latin typeface="Times" pitchFamily="18" charset="0"/>
              </a:rPr>
              <a:t>Driver’s Cabin</a:t>
            </a:r>
            <a:endParaRPr lang="en-US" sz="1200" dirty="0">
              <a:latin typeface="Times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ZHO13yzUCaepRpRzBw5w"/>
</p:tagLst>
</file>

<file path=ppt/theme/theme1.xml><?xml version="1.0" encoding="utf-8"?>
<a:theme xmlns:a="http://schemas.openxmlformats.org/drawingml/2006/main" name="technical-drawing">
  <a:themeElements>
    <a:clrScheme name="Office Theme 13">
      <a:dk1>
        <a:srgbClr val="000000"/>
      </a:dk1>
      <a:lt1>
        <a:srgbClr val="FFFFFF"/>
      </a:lt1>
      <a:dk2>
        <a:srgbClr val="000000"/>
      </a:dk2>
      <a:lt2>
        <a:srgbClr val="C6C6C6"/>
      </a:lt2>
      <a:accent1>
        <a:srgbClr val="C1F1FF"/>
      </a:accent1>
      <a:accent2>
        <a:srgbClr val="FFC1CE"/>
      </a:accent2>
      <a:accent3>
        <a:srgbClr val="FFFFFF"/>
      </a:accent3>
      <a:accent4>
        <a:srgbClr val="000000"/>
      </a:accent4>
      <a:accent5>
        <a:srgbClr val="DDF7FF"/>
      </a:accent5>
      <a:accent6>
        <a:srgbClr val="E7AFBA"/>
      </a:accent6>
      <a:hlink>
        <a:srgbClr val="CDFFC1"/>
      </a:hlink>
      <a:folHlink>
        <a:srgbClr val="FFE1C1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noProof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noProof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C6C6C6"/>
        </a:lt2>
        <a:accent1>
          <a:srgbClr val="C1F1FF"/>
        </a:accent1>
        <a:accent2>
          <a:srgbClr val="FFC1CE"/>
        </a:accent2>
        <a:accent3>
          <a:srgbClr val="FFFFFF"/>
        </a:accent3>
        <a:accent4>
          <a:srgbClr val="000000"/>
        </a:accent4>
        <a:accent5>
          <a:srgbClr val="DDF7FF"/>
        </a:accent5>
        <a:accent6>
          <a:srgbClr val="E7AFBA"/>
        </a:accent6>
        <a:hlink>
          <a:srgbClr val="CDFFC1"/>
        </a:hlink>
        <a:folHlink>
          <a:srgbClr val="FFE1C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14457</TotalTime>
  <Words>1336</Words>
  <Application>Microsoft Office PowerPoint</Application>
  <PresentationFormat>On-screen Show (4:3)</PresentationFormat>
  <Paragraphs>388</Paragraphs>
  <Slides>60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technical-drawing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Gammon Construction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teddyzhang</dc:creator>
  <cp:lastModifiedBy>kingwaicha</cp:lastModifiedBy>
  <cp:revision>1437</cp:revision>
  <dcterms:created xsi:type="dcterms:W3CDTF">2013-02-28T07:39:00Z</dcterms:created>
  <dcterms:modified xsi:type="dcterms:W3CDTF">2014-04-11T09:19:30Z</dcterms:modified>
</cp:coreProperties>
</file>