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C69F2-3F9C-4A18-A40F-3355E60FAD60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E046C-2C2E-46CD-A553-7174D247C04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44D5B2-42ED-42E1-A37F-2E44F1CC0DBA}" type="slidenum">
              <a:rPr lang="zh-TW" altLang="en-US" smtClean="0"/>
              <a:pPr/>
              <a:t>2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66800"/>
            <a:ext cx="8153400" cy="1470025"/>
          </a:xfrm>
        </p:spPr>
        <p:txBody>
          <a:bodyPr>
            <a:noAutofit/>
          </a:bodyPr>
          <a:lstStyle/>
          <a:p>
            <a:r>
              <a:rPr lang="en-GB" sz="3600" dirty="0" smtClean="0"/>
              <a:t>A 4-year programme for Geology Majors to complete the Accredited Pathway 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GB" dirty="0" smtClean="0"/>
              <a:t>Does SES wish to work this out as a service to its members?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4375" y="1428750"/>
          <a:ext cx="8001053" cy="3929092"/>
        </p:xfrm>
        <a:graphic>
          <a:graphicData uri="http://schemas.openxmlformats.org/drawingml/2006/table">
            <a:tbl>
              <a:tblPr/>
              <a:tblGrid>
                <a:gridCol w="504825"/>
                <a:gridCol w="914400"/>
                <a:gridCol w="685800"/>
                <a:gridCol w="853044"/>
                <a:gridCol w="747156"/>
                <a:gridCol w="693204"/>
                <a:gridCol w="754596"/>
                <a:gridCol w="685764"/>
                <a:gridCol w="720180"/>
                <a:gridCol w="721042"/>
                <a:gridCol w="721042"/>
              </a:tblGrid>
              <a:tr h="9822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4</a:t>
                      </a: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4955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Field Studies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FYP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4999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FYP</a:t>
                      </a: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FYP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4999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FYP</a:t>
                      </a: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4407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Regional Geol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3413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Eng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Geol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9822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/>
                          <a:ea typeface="新細明體"/>
                        </a:rPr>
                        <a:t>3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</a:rPr>
                        <a:t>CC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</a:rPr>
                        <a:t>CC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Chinese</a:t>
                      </a:r>
                      <a:endParaRPr lang="en-US" altLang="zh-TW" sz="16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3404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Structural Geol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rgbClr val="000099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3410</a:t>
                      </a:r>
                    </a:p>
                    <a:p>
                      <a:r>
                        <a:rPr lang="en-GB" sz="1200" dirty="0" smtClean="0"/>
                        <a:t>Hydro</a:t>
                      </a:r>
                    </a:p>
                    <a:p>
                      <a:r>
                        <a:rPr lang="en-GB" sz="1200" dirty="0" smtClean="0"/>
                        <a:t>Geol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3414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Soil &amp; Rock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Mech  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22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/>
                          <a:ea typeface="新細明體"/>
                        </a:rPr>
                        <a:t>2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</a:rPr>
                        <a:t>CC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</a:rPr>
                        <a:t>CC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English in Major</a:t>
                      </a:r>
                      <a:endParaRPr lang="zh-TW" altLang="zh-TW" sz="16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2401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Fluid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Solid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2402</a:t>
                      </a:r>
                      <a:r>
                        <a:rPr lang="en-US" sz="1800" kern="100" baseline="0" dirty="0" smtClean="0">
                          <a:latin typeface="Times New Roman"/>
                          <a:ea typeface="新細明體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baseline="0" dirty="0" smtClean="0">
                          <a:latin typeface="Times New Roman"/>
                          <a:ea typeface="新細明體"/>
                        </a:rPr>
                        <a:t>Field methods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Times New Roman"/>
                          <a:ea typeface="新細明體"/>
                        </a:rPr>
                        <a:t>3402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新細明體"/>
                        </a:rPr>
                        <a:t>Petrology</a:t>
                      </a:r>
                      <a:endParaRPr lang="en-US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22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latin typeface="Times New Roman"/>
                          <a:ea typeface="新細明體"/>
                        </a:rPr>
                        <a:t>1</a:t>
                      </a:r>
                      <a:endParaRPr lang="zh-TW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Times New Roman"/>
                          <a:ea typeface="新細明體"/>
                        </a:rPr>
                        <a:t>CC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latin typeface="Times New Roman"/>
                          <a:ea typeface="新細明體"/>
                        </a:rPr>
                        <a:t>CC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English</a:t>
                      </a:r>
                      <a:endParaRPr lang="zh-TW" alt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新細明體"/>
                          <a:cs typeface="+mn-cs"/>
                        </a:rPr>
                        <a:t>  SF1</a:t>
                      </a:r>
                      <a:endParaRPr lang="zh-TW" altLang="en-US" sz="1800" kern="100" dirty="0" smtClean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新細明體"/>
                          <a:cs typeface="+mn-cs"/>
                        </a:rPr>
                        <a:t>  SF2</a:t>
                      </a:r>
                      <a:endParaRPr lang="zh-TW" altLang="zh-TW" sz="18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solidFill>
                            <a:schemeClr val="tx1"/>
                          </a:solidFill>
                          <a:latin typeface="+mn-lt"/>
                          <a:ea typeface="新細明體"/>
                          <a:cs typeface="+mn-cs"/>
                        </a:rPr>
                        <a:t>1402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新細明體"/>
                          <a:cs typeface="+mn-cs"/>
                        </a:rPr>
                        <a:t>Princip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新細明體"/>
                          <a:cs typeface="+mn-cs"/>
                        </a:rPr>
                        <a:t>Geol</a:t>
                      </a:r>
                      <a:endParaRPr lang="en-US" sz="12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新細明體"/>
                          <a:cs typeface="+mn-cs"/>
                        </a:rPr>
                        <a:t>1401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新細明體"/>
                          <a:cs typeface="+mn-cs"/>
                        </a:rPr>
                        <a:t>Blue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新細明體"/>
                          <a:cs typeface="+mn-cs"/>
                        </a:rPr>
                        <a:t>Planet</a:t>
                      </a:r>
                      <a:endParaRPr lang="en-US" sz="12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8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520" name="TextBox 2"/>
          <p:cNvSpPr txBox="1">
            <a:spLocks noChangeArrowheads="1"/>
          </p:cNvSpPr>
          <p:nvPr/>
        </p:nvSpPr>
        <p:spPr bwMode="auto">
          <a:xfrm>
            <a:off x="714375" y="457200"/>
            <a:ext cx="8215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>
                <a:ea typeface="新細明體" pitchFamily="18" charset="-120"/>
              </a:rPr>
              <a:t>    4-yr degree Curriculum Structure 2013</a:t>
            </a:r>
            <a:endParaRPr lang="zh-TW" altLang="en-US" sz="3200">
              <a:ea typeface="新細明體" pitchFamily="18" charset="-120"/>
            </a:endParaRPr>
          </a:p>
        </p:txBody>
      </p:sp>
      <p:sp>
        <p:nvSpPr>
          <p:cNvPr id="19521" name="TextBox 3"/>
          <p:cNvSpPr txBox="1">
            <a:spLocks noChangeArrowheads="1"/>
          </p:cNvSpPr>
          <p:nvPr/>
        </p:nvSpPr>
        <p:spPr bwMode="auto">
          <a:xfrm>
            <a:off x="685800" y="5486400"/>
            <a:ext cx="8001000" cy="1016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dirty="0">
                <a:ea typeface="新細明體" pitchFamily="18" charset="-120"/>
              </a:rPr>
              <a:t>  major courses which can be distributed in any way throughout the 4 years     </a:t>
            </a:r>
          </a:p>
          <a:p>
            <a:endParaRPr lang="en-US" altLang="zh-TW" sz="2000" dirty="0">
              <a:ea typeface="新細明體" pitchFamily="18" charset="-120"/>
            </a:endParaRPr>
          </a:p>
          <a:p>
            <a:r>
              <a:rPr lang="en-US" altLang="zh-TW" sz="2000" dirty="0">
                <a:ea typeface="新細明體" pitchFamily="18" charset="-120"/>
              </a:rPr>
              <a:t>  electives/2</a:t>
            </a:r>
            <a:r>
              <a:rPr lang="en-US" altLang="zh-TW" sz="2000" baseline="30000" dirty="0">
                <a:ea typeface="新細明體" pitchFamily="18" charset="-120"/>
              </a:rPr>
              <a:t>nd</a:t>
            </a:r>
            <a:r>
              <a:rPr lang="en-US" altLang="zh-TW" sz="2000" dirty="0">
                <a:ea typeface="新細明體" pitchFamily="18" charset="-120"/>
              </a:rPr>
              <a:t> major/minor</a:t>
            </a:r>
            <a:r>
              <a:rPr lang="en-GB" sz="2000" dirty="0"/>
              <a:t>            </a:t>
            </a:r>
            <a:r>
              <a:rPr lang="en-GB" sz="1800" dirty="0"/>
              <a:t>Accredited Pathway </a:t>
            </a:r>
            <a:r>
              <a:rPr lang="en-GB" sz="1800" dirty="0" smtClean="0"/>
              <a:t>courses</a:t>
            </a:r>
            <a:endParaRPr lang="zh-TW" altLang="en-US" sz="1800" dirty="0">
              <a:ea typeface="新細明體" pitchFamily="18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5486400"/>
            <a:ext cx="381000" cy="3810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6096000"/>
            <a:ext cx="381000" cy="381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733800" y="6096000"/>
            <a:ext cx="3810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                        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On-screen Show (4:3)</PresentationFormat>
  <Paragraphs>59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 4-year programme for Geology Majors to complete the Accredited Pathway 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4-year programme for Geology Majors to complete the Accredited Pathway </dc:title>
  <dc:creator/>
  <cp:lastModifiedBy>Andrew</cp:lastModifiedBy>
  <cp:revision>1</cp:revision>
  <dcterms:created xsi:type="dcterms:W3CDTF">2006-08-16T00:00:00Z</dcterms:created>
  <dcterms:modified xsi:type="dcterms:W3CDTF">2014-08-22T09:00:39Z</dcterms:modified>
</cp:coreProperties>
</file>